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66" r:id="rId2"/>
    <p:sldId id="267" r:id="rId3"/>
    <p:sldId id="269" r:id="rId4"/>
    <p:sldId id="283" r:id="rId5"/>
    <p:sldId id="265" r:id="rId6"/>
    <p:sldId id="284" r:id="rId7"/>
    <p:sldId id="282" r:id="rId8"/>
    <p:sldId id="273" r:id="rId9"/>
    <p:sldId id="275" r:id="rId10"/>
    <p:sldId id="277" r:id="rId11"/>
    <p:sldId id="278" r:id="rId12"/>
    <p:sldId id="303" r:id="rId13"/>
    <p:sldId id="304" r:id="rId14"/>
    <p:sldId id="274" r:id="rId15"/>
    <p:sldId id="305" r:id="rId16"/>
    <p:sldId id="280" r:id="rId17"/>
    <p:sldId id="306" r:id="rId18"/>
    <p:sldId id="307" r:id="rId19"/>
    <p:sldId id="285" r:id="rId20"/>
    <p:sldId id="308" r:id="rId21"/>
    <p:sldId id="287" r:id="rId22"/>
    <p:sldId id="288" r:id="rId23"/>
    <p:sldId id="289" r:id="rId24"/>
    <p:sldId id="291" r:id="rId25"/>
    <p:sldId id="290" r:id="rId26"/>
    <p:sldId id="292" r:id="rId27"/>
    <p:sldId id="293" r:id="rId28"/>
    <p:sldId id="295" r:id="rId29"/>
    <p:sldId id="297" r:id="rId30"/>
    <p:sldId id="298" r:id="rId31"/>
    <p:sldId id="309" r:id="rId32"/>
    <p:sldId id="310" r:id="rId33"/>
    <p:sldId id="311" r:id="rId34"/>
    <p:sldId id="271" r:id="rId35"/>
    <p:sldId id="322" r:id="rId36"/>
    <p:sldId id="323" r:id="rId37"/>
    <p:sldId id="324" r:id="rId38"/>
    <p:sldId id="353" r:id="rId39"/>
    <p:sldId id="354" r:id="rId40"/>
    <p:sldId id="355" r:id="rId41"/>
    <p:sldId id="328" r:id="rId42"/>
    <p:sldId id="332" r:id="rId43"/>
    <p:sldId id="333" r:id="rId44"/>
    <p:sldId id="356" r:id="rId45"/>
    <p:sldId id="357" r:id="rId46"/>
    <p:sldId id="279" r:id="rId47"/>
    <p:sldId id="329" r:id="rId48"/>
    <p:sldId id="362" r:id="rId49"/>
    <p:sldId id="260" r:id="rId50"/>
    <p:sldId id="364" r:id="rId51"/>
    <p:sldId id="365" r:id="rId52"/>
    <p:sldId id="366" r:id="rId53"/>
    <p:sldId id="367" r:id="rId54"/>
    <p:sldId id="483" r:id="rId55"/>
    <p:sldId id="484" r:id="rId56"/>
    <p:sldId id="485" r:id="rId57"/>
    <p:sldId id="486" r:id="rId58"/>
    <p:sldId id="487" r:id="rId59"/>
    <p:sldId id="489" r:id="rId60"/>
    <p:sldId id="488" r:id="rId61"/>
    <p:sldId id="491" r:id="rId62"/>
    <p:sldId id="490" r:id="rId63"/>
    <p:sldId id="492"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Pedro steibel" initials="JPs" lastIdx="2" clrIdx="0">
    <p:extLst>
      <p:ext uri="{19B8F6BF-5375-455C-9EA6-DF929625EA0E}">
        <p15:presenceInfo xmlns:p15="http://schemas.microsoft.com/office/powerpoint/2012/main" userId="08d14709d58c96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E44503-1D12-4B88-B9F2-796F649B2237}" v="1296" dt="2019-10-04T19:03:14.9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101" d="100"/>
          <a:sy n="101" d="100"/>
        </p:scale>
        <p:origin x="126"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Pedro steibel" userId="08d14709d58c96e1" providerId="LiveId" clId="{1C494FFA-96E9-45F0-AF91-16163877B4DC}"/>
    <pc:docChg chg="delSld modSld">
      <pc:chgData name="Juan Pedro steibel" userId="08d14709d58c96e1" providerId="LiveId" clId="{1C494FFA-96E9-45F0-AF91-16163877B4DC}" dt="2019-04-15T14:49:29.830" v="75" actId="20577"/>
      <pc:docMkLst>
        <pc:docMk/>
      </pc:docMkLst>
      <pc:sldChg chg="modSp">
        <pc:chgData name="Juan Pedro steibel" userId="08d14709d58c96e1" providerId="LiveId" clId="{1C494FFA-96E9-45F0-AF91-16163877B4DC}" dt="2019-04-15T14:49:29.830" v="75" actId="20577"/>
        <pc:sldMkLst>
          <pc:docMk/>
          <pc:sldMk cId="2745006765" sldId="314"/>
        </pc:sldMkLst>
        <pc:spChg chg="mod">
          <ac:chgData name="Juan Pedro steibel" userId="08d14709d58c96e1" providerId="LiveId" clId="{1C494FFA-96E9-45F0-AF91-16163877B4DC}" dt="2019-04-15T14:49:29.830" v="75" actId="20577"/>
          <ac:spMkLst>
            <pc:docMk/>
            <pc:sldMk cId="2745006765" sldId="314"/>
            <ac:spMk id="2" creationId="{B3562981-E1CE-4F32-9AB4-838BC625ED8D}"/>
          </ac:spMkLst>
        </pc:spChg>
        <pc:spChg chg="mod">
          <ac:chgData name="Juan Pedro steibel" userId="08d14709d58c96e1" providerId="LiveId" clId="{1C494FFA-96E9-45F0-AF91-16163877B4DC}" dt="2019-04-15T14:49:17.120" v="28" actId="5793"/>
          <ac:spMkLst>
            <pc:docMk/>
            <pc:sldMk cId="2745006765" sldId="314"/>
            <ac:spMk id="3" creationId="{5416AF5F-CD38-4B4A-A18B-732D19F5731A}"/>
          </ac:spMkLst>
        </pc:spChg>
      </pc:sldChg>
      <pc:sldChg chg="modSp">
        <pc:chgData name="Juan Pedro steibel" userId="08d14709d58c96e1" providerId="LiveId" clId="{1C494FFA-96E9-45F0-AF91-16163877B4DC}" dt="2019-04-15T14:48:37.525" v="17" actId="20577"/>
        <pc:sldMkLst>
          <pc:docMk/>
          <pc:sldMk cId="431382331" sldId="326"/>
        </pc:sldMkLst>
        <pc:spChg chg="mod">
          <ac:chgData name="Juan Pedro steibel" userId="08d14709d58c96e1" providerId="LiveId" clId="{1C494FFA-96E9-45F0-AF91-16163877B4DC}" dt="2019-04-15T14:48:37.525" v="17" actId="20577"/>
          <ac:spMkLst>
            <pc:docMk/>
            <pc:sldMk cId="431382331" sldId="326"/>
            <ac:spMk id="22" creationId="{A431490F-B5A9-4F6D-81CF-D3799E0F671D}"/>
          </ac:spMkLst>
        </pc:spChg>
      </pc:sldChg>
      <pc:sldChg chg="modSp">
        <pc:chgData name="Juan Pedro steibel" userId="08d14709d58c96e1" providerId="LiveId" clId="{1C494FFA-96E9-45F0-AF91-16163877B4DC}" dt="2019-04-15T14:48:53.159" v="19" actId="1076"/>
        <pc:sldMkLst>
          <pc:docMk/>
          <pc:sldMk cId="971225366" sldId="327"/>
        </pc:sldMkLst>
        <pc:spChg chg="mod">
          <ac:chgData name="Juan Pedro steibel" userId="08d14709d58c96e1" providerId="LiveId" clId="{1C494FFA-96E9-45F0-AF91-16163877B4DC}" dt="2019-04-15T14:48:53.159" v="19" actId="1076"/>
          <ac:spMkLst>
            <pc:docMk/>
            <pc:sldMk cId="971225366" sldId="327"/>
            <ac:spMk id="22" creationId="{A431490F-B5A9-4F6D-81CF-D3799E0F671D}"/>
          </ac:spMkLst>
        </pc:spChg>
      </pc:sldChg>
    </pc:docChg>
  </pc:docChgLst>
  <pc:docChgLst>
    <pc:chgData name="Juan Pedro steibel" userId="08d14709d58c96e1" providerId="LiveId" clId="{A6E44503-1D12-4B88-B9F2-796F649B2237}"/>
    <pc:docChg chg="undo redo custSel addSld delSld modSld sldOrd">
      <pc:chgData name="Juan Pedro steibel" userId="08d14709d58c96e1" providerId="LiveId" clId="{A6E44503-1D12-4B88-B9F2-796F649B2237}" dt="2019-10-04T19:03:56.294" v="17130" actId="122"/>
      <pc:docMkLst>
        <pc:docMk/>
      </pc:docMkLst>
      <pc:sldChg chg="delSp modSp add delAnim modAnim">
        <pc:chgData name="Juan Pedro steibel" userId="08d14709d58c96e1" providerId="LiveId" clId="{A6E44503-1D12-4B88-B9F2-796F649B2237}" dt="2019-10-03T16:59:38.329" v="14057" actId="20577"/>
        <pc:sldMkLst>
          <pc:docMk/>
          <pc:sldMk cId="1843465715" sldId="260"/>
        </pc:sldMkLst>
        <pc:spChg chg="mod">
          <ac:chgData name="Juan Pedro steibel" userId="08d14709d58c96e1" providerId="LiveId" clId="{A6E44503-1D12-4B88-B9F2-796F649B2237}" dt="2019-10-03T16:55:38.175" v="13886" actId="20577"/>
          <ac:spMkLst>
            <pc:docMk/>
            <pc:sldMk cId="1843465715" sldId="260"/>
            <ac:spMk id="2" creationId="{00000000-0000-0000-0000-000000000000}"/>
          </ac:spMkLst>
        </pc:spChg>
        <pc:spChg chg="mod">
          <ac:chgData name="Juan Pedro steibel" userId="08d14709d58c96e1" providerId="LiveId" clId="{A6E44503-1D12-4B88-B9F2-796F649B2237}" dt="2019-10-03T16:59:29.528" v="14053" actId="20577"/>
          <ac:spMkLst>
            <pc:docMk/>
            <pc:sldMk cId="1843465715" sldId="260"/>
            <ac:spMk id="4" creationId="{00000000-0000-0000-0000-000000000000}"/>
          </ac:spMkLst>
        </pc:spChg>
        <pc:spChg chg="mod">
          <ac:chgData name="Juan Pedro steibel" userId="08d14709d58c96e1" providerId="LiveId" clId="{A6E44503-1D12-4B88-B9F2-796F649B2237}" dt="2019-10-03T16:56:29.615" v="13960" actId="20577"/>
          <ac:spMkLst>
            <pc:docMk/>
            <pc:sldMk cId="1843465715" sldId="260"/>
            <ac:spMk id="5" creationId="{00000000-0000-0000-0000-000000000000}"/>
          </ac:spMkLst>
        </pc:spChg>
        <pc:spChg chg="mod">
          <ac:chgData name="Juan Pedro steibel" userId="08d14709d58c96e1" providerId="LiveId" clId="{A6E44503-1D12-4B88-B9F2-796F649B2237}" dt="2019-10-03T16:57:02.957" v="14005" actId="20577"/>
          <ac:spMkLst>
            <pc:docMk/>
            <pc:sldMk cId="1843465715" sldId="260"/>
            <ac:spMk id="8" creationId="{00000000-0000-0000-0000-000000000000}"/>
          </ac:spMkLst>
        </pc:spChg>
        <pc:spChg chg="mod">
          <ac:chgData name="Juan Pedro steibel" userId="08d14709d58c96e1" providerId="LiveId" clId="{A6E44503-1D12-4B88-B9F2-796F649B2237}" dt="2019-10-03T16:56:49.854" v="14004" actId="20577"/>
          <ac:spMkLst>
            <pc:docMk/>
            <pc:sldMk cId="1843465715" sldId="260"/>
            <ac:spMk id="12" creationId="{00000000-0000-0000-0000-000000000000}"/>
          </ac:spMkLst>
        </pc:spChg>
        <pc:spChg chg="mod">
          <ac:chgData name="Juan Pedro steibel" userId="08d14709d58c96e1" providerId="LiveId" clId="{A6E44503-1D12-4B88-B9F2-796F649B2237}" dt="2019-10-03T16:59:38.329" v="14057" actId="20577"/>
          <ac:spMkLst>
            <pc:docMk/>
            <pc:sldMk cId="1843465715" sldId="260"/>
            <ac:spMk id="15" creationId="{00000000-0000-0000-0000-000000000000}"/>
          </ac:spMkLst>
        </pc:spChg>
        <pc:spChg chg="del mod">
          <ac:chgData name="Juan Pedro steibel" userId="08d14709d58c96e1" providerId="LiveId" clId="{A6E44503-1D12-4B88-B9F2-796F649B2237}" dt="2019-10-03T16:55:44.209" v="13890"/>
          <ac:spMkLst>
            <pc:docMk/>
            <pc:sldMk cId="1843465715" sldId="260"/>
            <ac:spMk id="20" creationId="{00000000-0000-0000-0000-000000000000}"/>
          </ac:spMkLst>
        </pc:spChg>
        <pc:cxnChg chg="mod">
          <ac:chgData name="Juan Pedro steibel" userId="08d14709d58c96e1" providerId="LiveId" clId="{A6E44503-1D12-4B88-B9F2-796F649B2237}" dt="2019-10-03T16:56:29.615" v="13960" actId="20577"/>
          <ac:cxnSpMkLst>
            <pc:docMk/>
            <pc:sldMk cId="1843465715" sldId="260"/>
            <ac:cxnSpMk id="7" creationId="{00000000-0000-0000-0000-000000000000}"/>
          </ac:cxnSpMkLst>
        </pc:cxnChg>
        <pc:cxnChg chg="mod">
          <ac:chgData name="Juan Pedro steibel" userId="08d14709d58c96e1" providerId="LiveId" clId="{A6E44503-1D12-4B88-B9F2-796F649B2237}" dt="2019-10-03T16:56:38.963" v="13984" actId="20577"/>
          <ac:cxnSpMkLst>
            <pc:docMk/>
            <pc:sldMk cId="1843465715" sldId="260"/>
            <ac:cxnSpMk id="9" creationId="{00000000-0000-0000-0000-000000000000}"/>
          </ac:cxnSpMkLst>
        </pc:cxnChg>
        <pc:cxnChg chg="mod">
          <ac:chgData name="Juan Pedro steibel" userId="08d14709d58c96e1" providerId="LiveId" clId="{A6E44503-1D12-4B88-B9F2-796F649B2237}" dt="2019-10-03T16:56:47.118" v="13996" actId="20577"/>
          <ac:cxnSpMkLst>
            <pc:docMk/>
            <pc:sldMk cId="1843465715" sldId="260"/>
            <ac:cxnSpMk id="13" creationId="{00000000-0000-0000-0000-000000000000}"/>
          </ac:cxnSpMkLst>
        </pc:cxnChg>
      </pc:sldChg>
      <pc:sldChg chg="modSp add del modTransition">
        <pc:chgData name="Juan Pedro steibel" userId="08d14709d58c96e1" providerId="LiveId" clId="{A6E44503-1D12-4B88-B9F2-796F649B2237}" dt="2019-10-04T14:04:35.543" v="16175" actId="2696"/>
        <pc:sldMkLst>
          <pc:docMk/>
          <pc:sldMk cId="0" sldId="261"/>
        </pc:sldMkLst>
        <pc:spChg chg="mod">
          <ac:chgData name="Juan Pedro steibel" userId="08d14709d58c96e1" providerId="LiveId" clId="{A6E44503-1D12-4B88-B9F2-796F649B2237}" dt="2019-10-03T11:34:01.887" v="2608" actId="27636"/>
          <ac:spMkLst>
            <pc:docMk/>
            <pc:sldMk cId="0" sldId="261"/>
            <ac:spMk id="15362" creationId="{00000000-0000-0000-0000-000000000000}"/>
          </ac:spMkLst>
        </pc:spChg>
      </pc:sldChg>
      <pc:sldChg chg="modSp">
        <pc:chgData name="Juan Pedro steibel" userId="08d14709d58c96e1" providerId="LiveId" clId="{A6E44503-1D12-4B88-B9F2-796F649B2237}" dt="2019-10-03T12:31:24.692" v="2706" actId="20577"/>
        <pc:sldMkLst>
          <pc:docMk/>
          <pc:sldMk cId="0" sldId="265"/>
        </pc:sldMkLst>
        <pc:spChg chg="mod">
          <ac:chgData name="Juan Pedro steibel" userId="08d14709d58c96e1" providerId="LiveId" clId="{A6E44503-1D12-4B88-B9F2-796F649B2237}" dt="2019-10-03T12:31:24.692" v="2706" actId="20577"/>
          <ac:spMkLst>
            <pc:docMk/>
            <pc:sldMk cId="0" sldId="265"/>
            <ac:spMk id="12290" creationId="{FF093AD5-2F5D-4BA3-BEAB-B2EDC3DF4D12}"/>
          </ac:spMkLst>
        </pc:spChg>
      </pc:sldChg>
      <pc:sldChg chg="modSp">
        <pc:chgData name="Juan Pedro steibel" userId="08d14709d58c96e1" providerId="LiveId" clId="{A6E44503-1D12-4B88-B9F2-796F649B2237}" dt="2019-10-03T18:45:42.778" v="16174" actId="20577"/>
        <pc:sldMkLst>
          <pc:docMk/>
          <pc:sldMk cId="2624279398" sldId="266"/>
        </pc:sldMkLst>
        <pc:spChg chg="mod">
          <ac:chgData name="Juan Pedro steibel" userId="08d14709d58c96e1" providerId="LiveId" clId="{A6E44503-1D12-4B88-B9F2-796F649B2237}" dt="2019-10-02T19:39:23.827" v="22" actId="27636"/>
          <ac:spMkLst>
            <pc:docMk/>
            <pc:sldMk cId="2624279398" sldId="266"/>
            <ac:spMk id="4" creationId="{C3B35374-B1B2-43FA-B27D-56E0944C4CFC}"/>
          </ac:spMkLst>
        </pc:spChg>
        <pc:spChg chg="mod">
          <ac:chgData name="Juan Pedro steibel" userId="08d14709d58c96e1" providerId="LiveId" clId="{A6E44503-1D12-4B88-B9F2-796F649B2237}" dt="2019-10-03T18:45:42.778" v="16174" actId="20577"/>
          <ac:spMkLst>
            <pc:docMk/>
            <pc:sldMk cId="2624279398" sldId="266"/>
            <ac:spMk id="5" creationId="{515CAA7C-953B-412E-B10D-4621C49F7BB4}"/>
          </ac:spMkLst>
        </pc:spChg>
      </pc:sldChg>
      <pc:sldChg chg="addSp delSp modSp">
        <pc:chgData name="Juan Pedro steibel" userId="08d14709d58c96e1" providerId="LiveId" clId="{A6E44503-1D12-4B88-B9F2-796F649B2237}" dt="2019-10-02T19:41:34.670" v="316" actId="20577"/>
        <pc:sldMkLst>
          <pc:docMk/>
          <pc:sldMk cId="2319350473" sldId="267"/>
        </pc:sldMkLst>
        <pc:spChg chg="mod">
          <ac:chgData name="Juan Pedro steibel" userId="08d14709d58c96e1" providerId="LiveId" clId="{A6E44503-1D12-4B88-B9F2-796F649B2237}" dt="2019-10-02T19:40:07.582" v="49" actId="20577"/>
          <ac:spMkLst>
            <pc:docMk/>
            <pc:sldMk cId="2319350473" sldId="267"/>
            <ac:spMk id="2" creationId="{B216BD97-EAB2-4808-BAA5-D8B3B6265A03}"/>
          </ac:spMkLst>
        </pc:spChg>
        <pc:spChg chg="add del mod">
          <ac:chgData name="Juan Pedro steibel" userId="08d14709d58c96e1" providerId="LiveId" clId="{A6E44503-1D12-4B88-B9F2-796F649B2237}" dt="2019-10-02T19:41:34.670" v="316" actId="20577"/>
          <ac:spMkLst>
            <pc:docMk/>
            <pc:sldMk cId="2319350473" sldId="267"/>
            <ac:spMk id="3" creationId="{690B1BED-475F-4562-AC41-7A5A08D301FA}"/>
          </ac:spMkLst>
        </pc:spChg>
        <pc:spChg chg="add del mod">
          <ac:chgData name="Juan Pedro steibel" userId="08d14709d58c96e1" providerId="LiveId" clId="{A6E44503-1D12-4B88-B9F2-796F649B2237}" dt="2019-10-02T19:40:37.232" v="120" actId="478"/>
          <ac:spMkLst>
            <pc:docMk/>
            <pc:sldMk cId="2319350473" sldId="267"/>
            <ac:spMk id="5" creationId="{260FE0C3-1EAF-416E-9211-7371090F7300}"/>
          </ac:spMkLst>
        </pc:spChg>
      </pc:sldChg>
      <pc:sldChg chg="modSp">
        <pc:chgData name="Juan Pedro steibel" userId="08d14709d58c96e1" providerId="LiveId" clId="{A6E44503-1D12-4B88-B9F2-796F649B2237}" dt="2019-10-03T17:57:30.084" v="16065" actId="1076"/>
        <pc:sldMkLst>
          <pc:docMk/>
          <pc:sldMk cId="2469538860" sldId="269"/>
        </pc:sldMkLst>
        <pc:spChg chg="mod">
          <ac:chgData name="Juan Pedro steibel" userId="08d14709d58c96e1" providerId="LiveId" clId="{A6E44503-1D12-4B88-B9F2-796F649B2237}" dt="2019-10-02T19:41:50.206" v="341" actId="20577"/>
          <ac:spMkLst>
            <pc:docMk/>
            <pc:sldMk cId="2469538860" sldId="269"/>
            <ac:spMk id="2" creationId="{2B019982-2D1C-45DF-9893-EA0014D43197}"/>
          </ac:spMkLst>
        </pc:spChg>
        <pc:spChg chg="mod">
          <ac:chgData name="Juan Pedro steibel" userId="08d14709d58c96e1" providerId="LiveId" clId="{A6E44503-1D12-4B88-B9F2-796F649B2237}" dt="2019-10-03T17:57:30.084" v="16065" actId="1076"/>
          <ac:spMkLst>
            <pc:docMk/>
            <pc:sldMk cId="2469538860" sldId="269"/>
            <ac:spMk id="3" creationId="{8A0AAD76-4CEA-467A-947A-E30D13DECAA9}"/>
          </ac:spMkLst>
        </pc:spChg>
      </pc:sldChg>
      <pc:sldChg chg="modSp add modAnim">
        <pc:chgData name="Juan Pedro steibel" userId="08d14709d58c96e1" providerId="LiveId" clId="{A6E44503-1D12-4B88-B9F2-796F649B2237}" dt="2019-10-03T13:35:04.569" v="10083" actId="1076"/>
        <pc:sldMkLst>
          <pc:docMk/>
          <pc:sldMk cId="0" sldId="271"/>
        </pc:sldMkLst>
        <pc:spChg chg="mod">
          <ac:chgData name="Juan Pedro steibel" userId="08d14709d58c96e1" providerId="LiveId" clId="{A6E44503-1D12-4B88-B9F2-796F649B2237}" dt="2019-10-03T13:34:33.042" v="9997" actId="1038"/>
          <ac:spMkLst>
            <pc:docMk/>
            <pc:sldMk cId="0" sldId="271"/>
            <ac:spMk id="20" creationId="{00000000-0000-0000-0000-000000000000}"/>
          </ac:spMkLst>
        </pc:spChg>
        <pc:spChg chg="mod">
          <ac:chgData name="Juan Pedro steibel" userId="08d14709d58c96e1" providerId="LiveId" clId="{A6E44503-1D12-4B88-B9F2-796F649B2237}" dt="2019-10-03T13:33:43.253" v="9842" actId="1037"/>
          <ac:spMkLst>
            <pc:docMk/>
            <pc:sldMk cId="0" sldId="271"/>
            <ac:spMk id="24" creationId="{00000000-0000-0000-0000-000000000000}"/>
          </ac:spMkLst>
        </pc:spChg>
        <pc:spChg chg="mod">
          <ac:chgData name="Juan Pedro steibel" userId="08d14709d58c96e1" providerId="LiveId" clId="{A6E44503-1D12-4B88-B9F2-796F649B2237}" dt="2019-10-03T13:33:21.363" v="9775" actId="20577"/>
          <ac:spMkLst>
            <pc:docMk/>
            <pc:sldMk cId="0" sldId="271"/>
            <ac:spMk id="19457" creationId="{00000000-0000-0000-0000-000000000000}"/>
          </ac:spMkLst>
        </pc:spChg>
        <pc:spChg chg="mod">
          <ac:chgData name="Juan Pedro steibel" userId="08d14709d58c96e1" providerId="LiveId" clId="{A6E44503-1D12-4B88-B9F2-796F649B2237}" dt="2019-10-03T13:33:27" v="9784" actId="20577"/>
          <ac:spMkLst>
            <pc:docMk/>
            <pc:sldMk cId="0" sldId="271"/>
            <ac:spMk id="35843" creationId="{00000000-0000-0000-0000-000000000000}"/>
          </ac:spMkLst>
        </pc:spChg>
        <pc:spChg chg="mod">
          <ac:chgData name="Juan Pedro steibel" userId="08d14709d58c96e1" providerId="LiveId" clId="{A6E44503-1D12-4B88-B9F2-796F649B2237}" dt="2019-10-03T13:34:07.427" v="9899" actId="1037"/>
          <ac:spMkLst>
            <pc:docMk/>
            <pc:sldMk cId="0" sldId="271"/>
            <ac:spMk id="35844" creationId="{00000000-0000-0000-0000-000000000000}"/>
          </ac:spMkLst>
        </pc:spChg>
        <pc:spChg chg="mod">
          <ac:chgData name="Juan Pedro steibel" userId="08d14709d58c96e1" providerId="LiveId" clId="{A6E44503-1D12-4B88-B9F2-796F649B2237}" dt="2019-10-03T13:34:22.776" v="9947" actId="1038"/>
          <ac:spMkLst>
            <pc:docMk/>
            <pc:sldMk cId="0" sldId="271"/>
            <ac:spMk id="35845" creationId="{00000000-0000-0000-0000-000000000000}"/>
          </ac:spMkLst>
        </pc:spChg>
        <pc:spChg chg="mod">
          <ac:chgData name="Juan Pedro steibel" userId="08d14709d58c96e1" providerId="LiveId" clId="{A6E44503-1D12-4B88-B9F2-796F649B2237}" dt="2019-10-03T13:33:51.778" v="9864" actId="20577"/>
          <ac:spMkLst>
            <pc:docMk/>
            <pc:sldMk cId="0" sldId="271"/>
            <ac:spMk id="35846" creationId="{00000000-0000-0000-0000-000000000000}"/>
          </ac:spMkLst>
        </pc:spChg>
        <pc:spChg chg="mod">
          <ac:chgData name="Juan Pedro steibel" userId="08d14709d58c96e1" providerId="LiveId" clId="{A6E44503-1D12-4B88-B9F2-796F649B2237}" dt="2019-10-03T13:33:57.810" v="9875" actId="20577"/>
          <ac:spMkLst>
            <pc:docMk/>
            <pc:sldMk cId="0" sldId="271"/>
            <ac:spMk id="35847" creationId="{00000000-0000-0000-0000-000000000000}"/>
          </ac:spMkLst>
        </pc:spChg>
        <pc:spChg chg="mod">
          <ac:chgData name="Juan Pedro steibel" userId="08d14709d58c96e1" providerId="LiveId" clId="{A6E44503-1D12-4B88-B9F2-796F649B2237}" dt="2019-10-03T13:34:43.971" v="10030" actId="1037"/>
          <ac:spMkLst>
            <pc:docMk/>
            <pc:sldMk cId="0" sldId="271"/>
            <ac:spMk id="35855" creationId="{00000000-0000-0000-0000-000000000000}"/>
          </ac:spMkLst>
        </pc:spChg>
        <pc:spChg chg="mod">
          <ac:chgData name="Juan Pedro steibel" userId="08d14709d58c96e1" providerId="LiveId" clId="{A6E44503-1D12-4B88-B9F2-796F649B2237}" dt="2019-10-03T13:35:04.569" v="10083" actId="1076"/>
          <ac:spMkLst>
            <pc:docMk/>
            <pc:sldMk cId="0" sldId="271"/>
            <ac:spMk id="35856" creationId="{00000000-0000-0000-0000-000000000000}"/>
          </ac:spMkLst>
        </pc:spChg>
        <pc:cxnChg chg="mod">
          <ac:chgData name="Juan Pedro steibel" userId="08d14709d58c96e1" providerId="LiveId" clId="{A6E44503-1D12-4B88-B9F2-796F649B2237}" dt="2019-10-03T13:34:07.427" v="9899" actId="1037"/>
          <ac:cxnSpMkLst>
            <pc:docMk/>
            <pc:sldMk cId="0" sldId="271"/>
            <ac:cxnSpMk id="5" creationId="{00000000-0000-0000-0000-000000000000}"/>
          </ac:cxnSpMkLst>
        </pc:cxnChg>
        <pc:cxnChg chg="mod">
          <ac:chgData name="Juan Pedro steibel" userId="08d14709d58c96e1" providerId="LiveId" clId="{A6E44503-1D12-4B88-B9F2-796F649B2237}" dt="2019-10-03T13:34:22.776" v="9947" actId="1038"/>
          <ac:cxnSpMkLst>
            <pc:docMk/>
            <pc:sldMk cId="0" sldId="271"/>
            <ac:cxnSpMk id="14" creationId="{00000000-0000-0000-0000-000000000000}"/>
          </ac:cxnSpMkLst>
        </pc:cxnChg>
        <pc:cxnChg chg="mod">
          <ac:chgData name="Juan Pedro steibel" userId="08d14709d58c96e1" providerId="LiveId" clId="{A6E44503-1D12-4B88-B9F2-796F649B2237}" dt="2019-10-03T13:33:27" v="9784" actId="20577"/>
          <ac:cxnSpMkLst>
            <pc:docMk/>
            <pc:sldMk cId="0" sldId="271"/>
            <ac:cxnSpMk id="17" creationId="{00000000-0000-0000-0000-000000000000}"/>
          </ac:cxnSpMkLst>
        </pc:cxnChg>
        <pc:cxnChg chg="mod">
          <ac:chgData name="Juan Pedro steibel" userId="08d14709d58c96e1" providerId="LiveId" clId="{A6E44503-1D12-4B88-B9F2-796F649B2237}" dt="2019-10-03T13:33:57.810" v="9875" actId="20577"/>
          <ac:cxnSpMkLst>
            <pc:docMk/>
            <pc:sldMk cId="0" sldId="271"/>
            <ac:cxnSpMk id="21" creationId="{00000000-0000-0000-0000-000000000000}"/>
          </ac:cxnSpMkLst>
        </pc:cxnChg>
        <pc:cxnChg chg="mod">
          <ac:chgData name="Juan Pedro steibel" userId="08d14709d58c96e1" providerId="LiveId" clId="{A6E44503-1D12-4B88-B9F2-796F649B2237}" dt="2019-10-03T13:33:50.164" v="9863" actId="20577"/>
          <ac:cxnSpMkLst>
            <pc:docMk/>
            <pc:sldMk cId="0" sldId="271"/>
            <ac:cxnSpMk id="23" creationId="{00000000-0000-0000-0000-000000000000}"/>
          </ac:cxnSpMkLst>
        </pc:cxnChg>
      </pc:sldChg>
      <pc:sldChg chg="add del">
        <pc:chgData name="Juan Pedro steibel" userId="08d14709d58c96e1" providerId="LiveId" clId="{A6E44503-1D12-4B88-B9F2-796F649B2237}" dt="2019-10-03T17:04:25.300" v="14184" actId="2696"/>
        <pc:sldMkLst>
          <pc:docMk/>
          <pc:sldMk cId="3557487147" sldId="272"/>
        </pc:sldMkLst>
      </pc:sldChg>
      <pc:sldChg chg="modSp">
        <pc:chgData name="Juan Pedro steibel" userId="08d14709d58c96e1" providerId="LiveId" clId="{A6E44503-1D12-4B88-B9F2-796F649B2237}" dt="2019-10-03T12:33:34.709" v="2996" actId="20577"/>
        <pc:sldMkLst>
          <pc:docMk/>
          <pc:sldMk cId="0" sldId="273"/>
        </pc:sldMkLst>
        <pc:spChg chg="mod">
          <ac:chgData name="Juan Pedro steibel" userId="08d14709d58c96e1" providerId="LiveId" clId="{A6E44503-1D12-4B88-B9F2-796F649B2237}" dt="2019-10-03T12:33:17.267" v="2976" actId="14100"/>
          <ac:spMkLst>
            <pc:docMk/>
            <pc:sldMk cId="0" sldId="273"/>
            <ac:spMk id="23553" creationId="{00000000-0000-0000-0000-000000000000}"/>
          </ac:spMkLst>
        </pc:spChg>
        <pc:spChg chg="mod">
          <ac:chgData name="Juan Pedro steibel" userId="08d14709d58c96e1" providerId="LiveId" clId="{A6E44503-1D12-4B88-B9F2-796F649B2237}" dt="2019-10-03T12:33:27.028" v="2983" actId="20577"/>
          <ac:spMkLst>
            <pc:docMk/>
            <pc:sldMk cId="0" sldId="273"/>
            <ac:spMk id="23554" creationId="{00000000-0000-0000-0000-000000000000}"/>
          </ac:spMkLst>
        </pc:spChg>
        <pc:spChg chg="mod">
          <ac:chgData name="Juan Pedro steibel" userId="08d14709d58c96e1" providerId="LiveId" clId="{A6E44503-1D12-4B88-B9F2-796F649B2237}" dt="2019-10-03T12:33:34.709" v="2996" actId="20577"/>
          <ac:spMkLst>
            <pc:docMk/>
            <pc:sldMk cId="0" sldId="273"/>
            <ac:spMk id="23562" creationId="{00000000-0000-0000-0000-000000000000}"/>
          </ac:spMkLst>
        </pc:spChg>
      </pc:sldChg>
      <pc:sldChg chg="modSp add">
        <pc:chgData name="Juan Pedro steibel" userId="08d14709d58c96e1" providerId="LiveId" clId="{A6E44503-1D12-4B88-B9F2-796F649B2237}" dt="2019-10-03T12:46:01.107" v="5080" actId="1038"/>
        <pc:sldMkLst>
          <pc:docMk/>
          <pc:sldMk cId="0" sldId="274"/>
        </pc:sldMkLst>
        <pc:spChg chg="mod">
          <ac:chgData name="Juan Pedro steibel" userId="08d14709d58c96e1" providerId="LiveId" clId="{A6E44503-1D12-4B88-B9F2-796F649B2237}" dt="2019-10-03T12:45:00.395" v="4930" actId="20577"/>
          <ac:spMkLst>
            <pc:docMk/>
            <pc:sldMk cId="0" sldId="274"/>
            <ac:spMk id="2" creationId="{2AAF7020-7A02-49D8-85CA-A8E8DC750848}"/>
          </ac:spMkLst>
        </pc:spChg>
        <pc:spChg chg="mod">
          <ac:chgData name="Juan Pedro steibel" userId="08d14709d58c96e1" providerId="LiveId" clId="{A6E44503-1D12-4B88-B9F2-796F649B2237}" dt="2019-10-03T12:46:01.107" v="5080" actId="1038"/>
          <ac:spMkLst>
            <pc:docMk/>
            <pc:sldMk cId="0" sldId="274"/>
            <ac:spMk id="22" creationId="{20603D7A-A6E0-47F6-AE43-7990C70064F6}"/>
          </ac:spMkLst>
        </pc:spChg>
        <pc:spChg chg="mod">
          <ac:chgData name="Juan Pedro steibel" userId="08d14709d58c96e1" providerId="LiveId" clId="{A6E44503-1D12-4B88-B9F2-796F649B2237}" dt="2019-10-03T12:43:56.693" v="4752" actId="20577"/>
          <ac:spMkLst>
            <pc:docMk/>
            <pc:sldMk cId="0" sldId="274"/>
            <ac:spMk id="52226" creationId="{AFED8965-C0E2-4300-A2D5-8D279DC7F09C}"/>
          </ac:spMkLst>
        </pc:spChg>
        <pc:spChg chg="mod">
          <ac:chgData name="Juan Pedro steibel" userId="08d14709d58c96e1" providerId="LiveId" clId="{A6E44503-1D12-4B88-B9F2-796F649B2237}" dt="2019-10-03T12:44:32.915" v="4886" actId="20577"/>
          <ac:spMkLst>
            <pc:docMk/>
            <pc:sldMk cId="0" sldId="274"/>
            <ac:spMk id="52227" creationId="{72116486-93E5-4465-9EFA-8CCE46784CFC}"/>
          </ac:spMkLst>
        </pc:spChg>
        <pc:spChg chg="mod">
          <ac:chgData name="Juan Pedro steibel" userId="08d14709d58c96e1" providerId="LiveId" clId="{A6E44503-1D12-4B88-B9F2-796F649B2237}" dt="2019-10-03T12:44:47.428" v="4913" actId="20577"/>
          <ac:spMkLst>
            <pc:docMk/>
            <pc:sldMk cId="0" sldId="274"/>
            <ac:spMk id="52231" creationId="{77EC4544-893B-4269-A226-5B5B83B07A62}"/>
          </ac:spMkLst>
        </pc:spChg>
      </pc:sldChg>
      <pc:sldChg chg="modSp">
        <pc:chgData name="Juan Pedro steibel" userId="08d14709d58c96e1" providerId="LiveId" clId="{A6E44503-1D12-4B88-B9F2-796F649B2237}" dt="2019-10-03T12:34:25.700" v="3140" actId="20577"/>
        <pc:sldMkLst>
          <pc:docMk/>
          <pc:sldMk cId="0" sldId="275"/>
        </pc:sldMkLst>
        <pc:spChg chg="mod">
          <ac:chgData name="Juan Pedro steibel" userId="08d14709d58c96e1" providerId="LiveId" clId="{A6E44503-1D12-4B88-B9F2-796F649B2237}" dt="2019-10-03T12:33:46.085" v="3024" actId="20577"/>
          <ac:spMkLst>
            <pc:docMk/>
            <pc:sldMk cId="0" sldId="275"/>
            <ac:spMk id="25601" creationId="{00000000-0000-0000-0000-000000000000}"/>
          </ac:spMkLst>
        </pc:spChg>
        <pc:spChg chg="mod">
          <ac:chgData name="Juan Pedro steibel" userId="08d14709d58c96e1" providerId="LiveId" clId="{A6E44503-1D12-4B88-B9F2-796F649B2237}" dt="2019-10-03T12:34:25.700" v="3140" actId="20577"/>
          <ac:spMkLst>
            <pc:docMk/>
            <pc:sldMk cId="0" sldId="275"/>
            <ac:spMk id="25602" creationId="{00000000-0000-0000-0000-000000000000}"/>
          </ac:spMkLst>
        </pc:spChg>
      </pc:sldChg>
      <pc:sldChg chg="modSp">
        <pc:chgData name="Juan Pedro steibel" userId="08d14709d58c96e1" providerId="LiveId" clId="{A6E44503-1D12-4B88-B9F2-796F649B2237}" dt="2019-10-03T12:37:29.259" v="3677" actId="115"/>
        <pc:sldMkLst>
          <pc:docMk/>
          <pc:sldMk cId="0" sldId="277"/>
        </pc:sldMkLst>
        <pc:spChg chg="mod">
          <ac:chgData name="Juan Pedro steibel" userId="08d14709d58c96e1" providerId="LiveId" clId="{A6E44503-1D12-4B88-B9F2-796F649B2237}" dt="2019-10-03T12:34:35.476" v="3142" actId="20577"/>
          <ac:spMkLst>
            <pc:docMk/>
            <pc:sldMk cId="0" sldId="277"/>
            <ac:spMk id="27649" creationId="{00000000-0000-0000-0000-000000000000}"/>
          </ac:spMkLst>
        </pc:spChg>
        <pc:spChg chg="mod">
          <ac:chgData name="Juan Pedro steibel" userId="08d14709d58c96e1" providerId="LiveId" clId="{A6E44503-1D12-4B88-B9F2-796F649B2237}" dt="2019-10-03T12:37:29.259" v="3677" actId="115"/>
          <ac:spMkLst>
            <pc:docMk/>
            <pc:sldMk cId="0" sldId="277"/>
            <ac:spMk id="27650" creationId="{00000000-0000-0000-0000-000000000000}"/>
          </ac:spMkLst>
        </pc:spChg>
      </pc:sldChg>
      <pc:sldChg chg="modSp">
        <pc:chgData name="Juan Pedro steibel" userId="08d14709d58c96e1" providerId="LiveId" clId="{A6E44503-1D12-4B88-B9F2-796F649B2237}" dt="2019-10-03T12:39:39.893" v="4035" actId="115"/>
        <pc:sldMkLst>
          <pc:docMk/>
          <pc:sldMk cId="0" sldId="278"/>
        </pc:sldMkLst>
        <pc:spChg chg="mod">
          <ac:chgData name="Juan Pedro steibel" userId="08d14709d58c96e1" providerId="LiveId" clId="{A6E44503-1D12-4B88-B9F2-796F649B2237}" dt="2019-10-03T12:37:38.469" v="3692" actId="20577"/>
          <ac:spMkLst>
            <pc:docMk/>
            <pc:sldMk cId="0" sldId="278"/>
            <ac:spMk id="28673" creationId="{00000000-0000-0000-0000-000000000000}"/>
          </ac:spMkLst>
        </pc:spChg>
        <pc:spChg chg="mod">
          <ac:chgData name="Juan Pedro steibel" userId="08d14709d58c96e1" providerId="LiveId" clId="{A6E44503-1D12-4B88-B9F2-796F649B2237}" dt="2019-10-03T12:39:39.893" v="4035" actId="115"/>
          <ac:spMkLst>
            <pc:docMk/>
            <pc:sldMk cId="0" sldId="278"/>
            <ac:spMk id="28674" creationId="{00000000-0000-0000-0000-000000000000}"/>
          </ac:spMkLst>
        </pc:spChg>
      </pc:sldChg>
      <pc:sldChg chg="delSp modSp add">
        <pc:chgData name="Juan Pedro steibel" userId="08d14709d58c96e1" providerId="LiveId" clId="{A6E44503-1D12-4B88-B9F2-796F649B2237}" dt="2019-10-03T14:27:22.221" v="13363" actId="20577"/>
        <pc:sldMkLst>
          <pc:docMk/>
          <pc:sldMk cId="0" sldId="279"/>
        </pc:sldMkLst>
        <pc:spChg chg="mod">
          <ac:chgData name="Juan Pedro steibel" userId="08d14709d58c96e1" providerId="LiveId" clId="{A6E44503-1D12-4B88-B9F2-796F649B2237}" dt="2019-10-03T14:26:01.185" v="12977" actId="20577"/>
          <ac:spMkLst>
            <pc:docMk/>
            <pc:sldMk cId="0" sldId="279"/>
            <ac:spMk id="13314" creationId="{00000000-0000-0000-0000-000000000000}"/>
          </ac:spMkLst>
        </pc:spChg>
        <pc:spChg chg="mod">
          <ac:chgData name="Juan Pedro steibel" userId="08d14709d58c96e1" providerId="LiveId" clId="{A6E44503-1D12-4B88-B9F2-796F649B2237}" dt="2019-10-03T14:26:45.265" v="13196" actId="20577"/>
          <ac:spMkLst>
            <pc:docMk/>
            <pc:sldMk cId="0" sldId="279"/>
            <ac:spMk id="13316" creationId="{00000000-0000-0000-0000-000000000000}"/>
          </ac:spMkLst>
        </pc:spChg>
        <pc:spChg chg="mod">
          <ac:chgData name="Juan Pedro steibel" userId="08d14709d58c96e1" providerId="LiveId" clId="{A6E44503-1D12-4B88-B9F2-796F649B2237}" dt="2019-10-03T14:27:22.221" v="13363" actId="20577"/>
          <ac:spMkLst>
            <pc:docMk/>
            <pc:sldMk cId="0" sldId="279"/>
            <ac:spMk id="13317" creationId="{00000000-0000-0000-0000-000000000000}"/>
          </ac:spMkLst>
        </pc:spChg>
        <pc:spChg chg="del">
          <ac:chgData name="Juan Pedro steibel" userId="08d14709d58c96e1" providerId="LiveId" clId="{A6E44503-1D12-4B88-B9F2-796F649B2237}" dt="2019-10-03T11:33:47.846" v="2606" actId="478"/>
          <ac:spMkLst>
            <pc:docMk/>
            <pc:sldMk cId="0" sldId="279"/>
            <ac:spMk id="13318" creationId="{00000000-0000-0000-0000-000000000000}"/>
          </ac:spMkLst>
        </pc:spChg>
      </pc:sldChg>
      <pc:sldChg chg="modSp add setBg">
        <pc:chgData name="Juan Pedro steibel" userId="08d14709d58c96e1" providerId="LiveId" clId="{A6E44503-1D12-4B88-B9F2-796F649B2237}" dt="2019-10-03T12:49:23.060" v="5443" actId="20577"/>
        <pc:sldMkLst>
          <pc:docMk/>
          <pc:sldMk cId="0" sldId="280"/>
        </pc:sldMkLst>
        <pc:spChg chg="mod">
          <ac:chgData name="Juan Pedro steibel" userId="08d14709d58c96e1" providerId="LiveId" clId="{A6E44503-1D12-4B88-B9F2-796F649B2237}" dt="2019-10-03T12:49:23.060" v="5443" actId="20577"/>
          <ac:spMkLst>
            <pc:docMk/>
            <pc:sldMk cId="0" sldId="280"/>
            <ac:spMk id="28674" creationId="{13736C3D-ADAC-428E-9837-989AEA17FD51}"/>
          </ac:spMkLst>
        </pc:spChg>
        <pc:spChg chg="mod">
          <ac:chgData name="Juan Pedro steibel" userId="08d14709d58c96e1" providerId="LiveId" clId="{A6E44503-1D12-4B88-B9F2-796F649B2237}" dt="2019-10-03T12:47:05.290" v="5135" actId="20577"/>
          <ac:spMkLst>
            <pc:docMk/>
            <pc:sldMk cId="0" sldId="280"/>
            <ac:spMk id="64514" creationId="{1C522A7B-6DD3-4298-8204-40A559024F9D}"/>
          </ac:spMkLst>
        </pc:spChg>
      </pc:sldChg>
      <pc:sldChg chg="modSp add del modTransition">
        <pc:chgData name="Juan Pedro steibel" userId="08d14709d58c96e1" providerId="LiveId" clId="{A6E44503-1D12-4B88-B9F2-796F649B2237}" dt="2019-10-04T14:04:36.098" v="16176" actId="2696"/>
        <pc:sldMkLst>
          <pc:docMk/>
          <pc:sldMk cId="0" sldId="281"/>
        </pc:sldMkLst>
        <pc:spChg chg="mod">
          <ac:chgData name="Juan Pedro steibel" userId="08d14709d58c96e1" providerId="LiveId" clId="{A6E44503-1D12-4B88-B9F2-796F649B2237}" dt="2019-10-03T11:34:01.891" v="2609" actId="27636"/>
          <ac:spMkLst>
            <pc:docMk/>
            <pc:sldMk cId="0" sldId="281"/>
            <ac:spMk id="16386" creationId="{00000000-0000-0000-0000-000000000000}"/>
          </ac:spMkLst>
        </pc:spChg>
      </pc:sldChg>
      <pc:sldChg chg="modSp">
        <pc:chgData name="Juan Pedro steibel" userId="08d14709d58c96e1" providerId="LiveId" clId="{A6E44503-1D12-4B88-B9F2-796F649B2237}" dt="2019-10-03T12:32:41.168" v="2888" actId="1037"/>
        <pc:sldMkLst>
          <pc:docMk/>
          <pc:sldMk cId="0" sldId="282"/>
        </pc:sldMkLst>
        <pc:spChg chg="mod">
          <ac:chgData name="Juan Pedro steibel" userId="08d14709d58c96e1" providerId="LiveId" clId="{A6E44503-1D12-4B88-B9F2-796F649B2237}" dt="2019-10-03T12:32:19.077" v="2816" actId="20577"/>
          <ac:spMkLst>
            <pc:docMk/>
            <pc:sldMk cId="0" sldId="282"/>
            <ac:spMk id="31746" creationId="{620A7FDC-BC62-4CD1-B366-C593E66DBFA5}"/>
          </ac:spMkLst>
        </pc:spChg>
        <pc:spChg chg="mod">
          <ac:chgData name="Juan Pedro steibel" userId="08d14709d58c96e1" providerId="LiveId" clId="{A6E44503-1D12-4B88-B9F2-796F649B2237}" dt="2019-10-03T12:32:41.168" v="2888" actId="1037"/>
          <ac:spMkLst>
            <pc:docMk/>
            <pc:sldMk cId="0" sldId="282"/>
            <ac:spMk id="31763" creationId="{105AD30C-7349-4890-B23E-BC4FBDDB228E}"/>
          </ac:spMkLst>
        </pc:spChg>
        <pc:spChg chg="mod">
          <ac:chgData name="Juan Pedro steibel" userId="08d14709d58c96e1" providerId="LiveId" clId="{A6E44503-1D12-4B88-B9F2-796F649B2237}" dt="2019-10-03T12:32:28.071" v="2833" actId="20577"/>
          <ac:spMkLst>
            <pc:docMk/>
            <pc:sldMk cId="0" sldId="282"/>
            <ac:spMk id="31764" creationId="{F2BCC118-11E0-448A-9DF3-068101739DE0}"/>
          </ac:spMkLst>
        </pc:spChg>
      </pc:sldChg>
      <pc:sldChg chg="modSp">
        <pc:chgData name="Juan Pedro steibel" userId="08d14709d58c96e1" providerId="LiveId" clId="{A6E44503-1D12-4B88-B9F2-796F649B2237}" dt="2019-10-03T12:31:12.740" v="2672" actId="20577"/>
        <pc:sldMkLst>
          <pc:docMk/>
          <pc:sldMk cId="0" sldId="283"/>
        </pc:sldMkLst>
        <pc:spChg chg="mod">
          <ac:chgData name="Juan Pedro steibel" userId="08d14709d58c96e1" providerId="LiveId" clId="{A6E44503-1D12-4B88-B9F2-796F649B2237}" dt="2019-10-03T12:30:58.519" v="2641" actId="20577"/>
          <ac:spMkLst>
            <pc:docMk/>
            <pc:sldMk cId="0" sldId="283"/>
            <ac:spMk id="14338" creationId="{EE74C58E-7D17-4CC7-920C-8A6D88BAB1D6}"/>
          </ac:spMkLst>
        </pc:spChg>
        <pc:spChg chg="mod">
          <ac:chgData name="Juan Pedro steibel" userId="08d14709d58c96e1" providerId="LiveId" clId="{A6E44503-1D12-4B88-B9F2-796F649B2237}" dt="2019-10-03T12:31:12.740" v="2672" actId="20577"/>
          <ac:spMkLst>
            <pc:docMk/>
            <pc:sldMk cId="0" sldId="283"/>
            <ac:spMk id="14346" creationId="{8945AEAD-455A-4DB2-914A-A5F8E6291F08}"/>
          </ac:spMkLst>
        </pc:spChg>
        <pc:spChg chg="mod">
          <ac:chgData name="Juan Pedro steibel" userId="08d14709d58c96e1" providerId="LiveId" clId="{A6E44503-1D12-4B88-B9F2-796F649B2237}" dt="2019-10-03T12:31:07.988" v="2671" actId="20577"/>
          <ac:spMkLst>
            <pc:docMk/>
            <pc:sldMk cId="0" sldId="283"/>
            <ac:spMk id="14348" creationId="{98E14416-0E7E-419C-B6D9-4D8481EC5909}"/>
          </ac:spMkLst>
        </pc:spChg>
      </pc:sldChg>
      <pc:sldChg chg="modSp">
        <pc:chgData name="Juan Pedro steibel" userId="08d14709d58c96e1" providerId="LiveId" clId="{A6E44503-1D12-4B88-B9F2-796F649B2237}" dt="2019-10-03T12:32:10.580" v="2799" actId="20577"/>
        <pc:sldMkLst>
          <pc:docMk/>
          <pc:sldMk cId="0" sldId="284"/>
        </pc:sldMkLst>
        <pc:spChg chg="mod">
          <ac:chgData name="Juan Pedro steibel" userId="08d14709d58c96e1" providerId="LiveId" clId="{A6E44503-1D12-4B88-B9F2-796F649B2237}" dt="2019-10-03T12:31:42.357" v="2733" actId="115"/>
          <ac:spMkLst>
            <pc:docMk/>
            <pc:sldMk cId="0" sldId="284"/>
            <ac:spMk id="13314" creationId="{90E5F325-F972-4794-A897-5F90F8E33EA6}"/>
          </ac:spMkLst>
        </pc:spChg>
        <pc:spChg chg="mod">
          <ac:chgData name="Juan Pedro steibel" userId="08d14709d58c96e1" providerId="LiveId" clId="{A6E44503-1D12-4B88-B9F2-796F649B2237}" dt="2019-10-03T12:32:02.405" v="2781" actId="1037"/>
          <ac:spMkLst>
            <pc:docMk/>
            <pc:sldMk cId="0" sldId="284"/>
            <ac:spMk id="13330" creationId="{CF3BAE59-3C43-42EE-A079-FF6586F582F4}"/>
          </ac:spMkLst>
        </pc:spChg>
        <pc:spChg chg="mod">
          <ac:chgData name="Juan Pedro steibel" userId="08d14709d58c96e1" providerId="LiveId" clId="{A6E44503-1D12-4B88-B9F2-796F649B2237}" dt="2019-10-03T12:32:10.580" v="2799" actId="20577"/>
          <ac:spMkLst>
            <pc:docMk/>
            <pc:sldMk cId="0" sldId="284"/>
            <ac:spMk id="13341" creationId="{DF016422-AC74-4BFF-B345-3C41FE6651F2}"/>
          </ac:spMkLst>
        </pc:spChg>
      </pc:sldChg>
      <pc:sldChg chg="addSp delSp modSp add">
        <pc:chgData name="Juan Pedro steibel" userId="08d14709d58c96e1" providerId="LiveId" clId="{A6E44503-1D12-4B88-B9F2-796F649B2237}" dt="2019-10-03T12:57:42.820" v="6777" actId="20577"/>
        <pc:sldMkLst>
          <pc:docMk/>
          <pc:sldMk cId="0" sldId="285"/>
        </pc:sldMkLst>
        <pc:spChg chg="add mod">
          <ac:chgData name="Juan Pedro steibel" userId="08d14709d58c96e1" providerId="LiveId" clId="{A6E44503-1D12-4B88-B9F2-796F649B2237}" dt="2019-10-03T12:57:42.820" v="6777" actId="20577"/>
          <ac:spMkLst>
            <pc:docMk/>
            <pc:sldMk cId="0" sldId="285"/>
            <ac:spMk id="19" creationId="{545B3828-453A-4EFA-A5F7-414AA130EE79}"/>
          </ac:spMkLst>
        </pc:spChg>
        <pc:spChg chg="mod">
          <ac:chgData name="Juan Pedro steibel" userId="08d14709d58c96e1" providerId="LiveId" clId="{A6E44503-1D12-4B88-B9F2-796F649B2237}" dt="2019-10-03T12:55:03.524" v="6295" actId="20577"/>
          <ac:spMkLst>
            <pc:docMk/>
            <pc:sldMk cId="0" sldId="285"/>
            <ac:spMk id="74754" creationId="{D84E8022-C37F-4A2D-83E2-DD1981385B5F}"/>
          </ac:spMkLst>
        </pc:spChg>
        <pc:spChg chg="mod">
          <ac:chgData name="Juan Pedro steibel" userId="08d14709d58c96e1" providerId="LiveId" clId="{A6E44503-1D12-4B88-B9F2-796F649B2237}" dt="2019-10-03T12:55:12.532" v="6307" actId="20577"/>
          <ac:spMkLst>
            <pc:docMk/>
            <pc:sldMk cId="0" sldId="285"/>
            <ac:spMk id="74765" creationId="{B6D68854-BAC1-4F35-8836-E620D3943367}"/>
          </ac:spMkLst>
        </pc:spChg>
        <pc:spChg chg="mod">
          <ac:chgData name="Juan Pedro steibel" userId="08d14709d58c96e1" providerId="LiveId" clId="{A6E44503-1D12-4B88-B9F2-796F649B2237}" dt="2019-10-03T12:55:15.513" v="6311" actId="20577"/>
          <ac:spMkLst>
            <pc:docMk/>
            <pc:sldMk cId="0" sldId="285"/>
            <ac:spMk id="74766" creationId="{BC25714C-2372-4E45-BBDA-3F4EBC284519}"/>
          </ac:spMkLst>
        </pc:spChg>
        <pc:spChg chg="add del mod">
          <ac:chgData name="Juan Pedro steibel" userId="08d14709d58c96e1" providerId="LiveId" clId="{A6E44503-1D12-4B88-B9F2-796F649B2237}" dt="2019-10-02T19:53:20.704" v="1276" actId="478"/>
          <ac:spMkLst>
            <pc:docMk/>
            <pc:sldMk cId="0" sldId="285"/>
            <ac:spMk id="74768" creationId="{CF6CFF4A-E6DE-4345-882F-7B66E9C27943}"/>
          </ac:spMkLst>
        </pc:spChg>
        <pc:spChg chg="mod">
          <ac:chgData name="Juan Pedro steibel" userId="08d14709d58c96e1" providerId="LiveId" clId="{A6E44503-1D12-4B88-B9F2-796F649B2237}" dt="2019-10-03T12:55:42.852" v="6365" actId="20577"/>
          <ac:spMkLst>
            <pc:docMk/>
            <pc:sldMk cId="0" sldId="285"/>
            <ac:spMk id="74770" creationId="{66F21FFD-3D71-4363-8102-87F5DBE56B43}"/>
          </ac:spMkLst>
        </pc:spChg>
      </pc:sldChg>
      <pc:sldChg chg="modSp add del">
        <pc:chgData name="Juan Pedro steibel" userId="08d14709d58c96e1" providerId="LiveId" clId="{A6E44503-1D12-4B88-B9F2-796F649B2237}" dt="2019-10-02T19:53:46.632" v="1278" actId="2696"/>
        <pc:sldMkLst>
          <pc:docMk/>
          <pc:sldMk cId="0" sldId="286"/>
        </pc:sldMkLst>
        <pc:spChg chg="mod">
          <ac:chgData name="Juan Pedro steibel" userId="08d14709d58c96e1" providerId="LiveId" clId="{A6E44503-1D12-4B88-B9F2-796F649B2237}" dt="2019-10-02T19:52:19.971" v="1218"/>
          <ac:spMkLst>
            <pc:docMk/>
            <pc:sldMk cId="0" sldId="286"/>
            <ac:spMk id="76802" creationId="{45089D89-5FBB-44A8-BE96-923D29D49084}"/>
          </ac:spMkLst>
        </pc:spChg>
        <pc:spChg chg="mod">
          <ac:chgData name="Juan Pedro steibel" userId="08d14709d58c96e1" providerId="LiveId" clId="{A6E44503-1D12-4B88-B9F2-796F649B2237}" dt="2019-10-02T19:52:19.971" v="1218"/>
          <ac:spMkLst>
            <pc:docMk/>
            <pc:sldMk cId="0" sldId="286"/>
            <ac:spMk id="76803" creationId="{5DBD51CA-3B84-4AB5-851F-C5827E798AAB}"/>
          </ac:spMkLst>
        </pc:spChg>
      </pc:sldChg>
      <pc:sldChg chg="modSp add setBg">
        <pc:chgData name="Juan Pedro steibel" userId="08d14709d58c96e1" providerId="LiveId" clId="{A6E44503-1D12-4B88-B9F2-796F649B2237}" dt="2019-10-02T19:53:49.677" v="1279" actId="1076"/>
        <pc:sldMkLst>
          <pc:docMk/>
          <pc:sldMk cId="0" sldId="287"/>
        </pc:sldMkLst>
        <pc:spChg chg="mod">
          <ac:chgData name="Juan Pedro steibel" userId="08d14709d58c96e1" providerId="LiveId" clId="{A6E44503-1D12-4B88-B9F2-796F649B2237}" dt="2019-10-02T19:53:49.677" v="1279" actId="1076"/>
          <ac:spMkLst>
            <pc:docMk/>
            <pc:sldMk cId="0" sldId="287"/>
            <ac:spMk id="78850" creationId="{189AAB51-641E-4AE1-AE30-61C0F6F55CCB}"/>
          </ac:spMkLst>
        </pc:spChg>
      </pc:sldChg>
      <pc:sldChg chg="modSp add setBg">
        <pc:chgData name="Juan Pedro steibel" userId="08d14709d58c96e1" providerId="LiveId" clId="{A6E44503-1D12-4B88-B9F2-796F649B2237}" dt="2019-10-03T12:58:23.821" v="6896" actId="122"/>
        <pc:sldMkLst>
          <pc:docMk/>
          <pc:sldMk cId="0" sldId="288"/>
        </pc:sldMkLst>
        <pc:spChg chg="mod">
          <ac:chgData name="Juan Pedro steibel" userId="08d14709d58c96e1" providerId="LiveId" clId="{A6E44503-1D12-4B88-B9F2-796F649B2237}" dt="2019-10-02T19:54:22.461" v="1333" actId="1076"/>
          <ac:spMkLst>
            <pc:docMk/>
            <pc:sldMk cId="0" sldId="288"/>
            <ac:spMk id="80900" creationId="{1FF140A3-ED3C-4862-9124-9FDB065B3925}"/>
          </ac:spMkLst>
        </pc:spChg>
        <pc:spChg chg="mod">
          <ac:chgData name="Juan Pedro steibel" userId="08d14709d58c96e1" providerId="LiveId" clId="{A6E44503-1D12-4B88-B9F2-796F649B2237}" dt="2019-10-03T12:58:23.821" v="6896" actId="122"/>
          <ac:spMkLst>
            <pc:docMk/>
            <pc:sldMk cId="0" sldId="288"/>
            <ac:spMk id="80902" creationId="{ACA5ADAD-E9B8-4076-866F-9014859E9D01}"/>
          </ac:spMkLst>
        </pc:spChg>
      </pc:sldChg>
      <pc:sldChg chg="modSp add setBg">
        <pc:chgData name="Juan Pedro steibel" userId="08d14709d58c96e1" providerId="LiveId" clId="{A6E44503-1D12-4B88-B9F2-796F649B2237}" dt="2019-10-03T12:59:15.633" v="6996" actId="20577"/>
        <pc:sldMkLst>
          <pc:docMk/>
          <pc:sldMk cId="0" sldId="289"/>
        </pc:sldMkLst>
        <pc:spChg chg="mod">
          <ac:chgData name="Juan Pedro steibel" userId="08d14709d58c96e1" providerId="LiveId" clId="{A6E44503-1D12-4B88-B9F2-796F649B2237}" dt="2019-10-02T19:54:27.036" v="1334" actId="1076"/>
          <ac:spMkLst>
            <pc:docMk/>
            <pc:sldMk cId="0" sldId="289"/>
            <ac:spMk id="82950" creationId="{BB694C69-B78B-40D9-AF42-73411664207F}"/>
          </ac:spMkLst>
        </pc:spChg>
        <pc:spChg chg="mod">
          <ac:chgData name="Juan Pedro steibel" userId="08d14709d58c96e1" providerId="LiveId" clId="{A6E44503-1D12-4B88-B9F2-796F649B2237}" dt="2019-10-03T12:59:15.633" v="6996" actId="20577"/>
          <ac:spMkLst>
            <pc:docMk/>
            <pc:sldMk cId="0" sldId="289"/>
            <ac:spMk id="82952" creationId="{C050AB24-DAD3-4617-84FE-90FEB5AFD444}"/>
          </ac:spMkLst>
        </pc:spChg>
        <pc:picChg chg="mod">
          <ac:chgData name="Juan Pedro steibel" userId="08d14709d58c96e1" providerId="LiveId" clId="{A6E44503-1D12-4B88-B9F2-796F649B2237}" dt="2019-10-02T19:54:29.317" v="1336" actId="1076"/>
          <ac:picMkLst>
            <pc:docMk/>
            <pc:sldMk cId="0" sldId="289"/>
            <ac:picMk id="82953" creationId="{AE706B84-8159-4232-82F4-9852AF0A7F3F}"/>
          </ac:picMkLst>
        </pc:picChg>
      </pc:sldChg>
      <pc:sldChg chg="modSp add ord">
        <pc:chgData name="Juan Pedro steibel" userId="08d14709d58c96e1" providerId="LiveId" clId="{A6E44503-1D12-4B88-B9F2-796F649B2237}" dt="2019-10-03T13:04:15.821" v="7834"/>
        <pc:sldMkLst>
          <pc:docMk/>
          <pc:sldMk cId="0" sldId="290"/>
        </pc:sldMkLst>
        <pc:spChg chg="mod">
          <ac:chgData name="Juan Pedro steibel" userId="08d14709d58c96e1" providerId="LiveId" clId="{A6E44503-1D12-4B88-B9F2-796F649B2237}" dt="2019-10-03T12:59:24.708" v="7008" actId="20577"/>
          <ac:spMkLst>
            <pc:docMk/>
            <pc:sldMk cId="0" sldId="290"/>
            <ac:spMk id="84994" creationId="{E20BB981-191B-424A-A8DB-A15B1A348353}"/>
          </ac:spMkLst>
        </pc:spChg>
        <pc:spChg chg="mod">
          <ac:chgData name="Juan Pedro steibel" userId="08d14709d58c96e1" providerId="LiveId" clId="{A6E44503-1D12-4B88-B9F2-796F649B2237}" dt="2019-10-03T13:00:33.556" v="7169" actId="20577"/>
          <ac:spMkLst>
            <pc:docMk/>
            <pc:sldMk cId="0" sldId="290"/>
            <ac:spMk id="84997" creationId="{C36834C2-4778-401A-8160-7CBF4D9A5C49}"/>
          </ac:spMkLst>
        </pc:spChg>
        <pc:spChg chg="mod">
          <ac:chgData name="Juan Pedro steibel" userId="08d14709d58c96e1" providerId="LiveId" clId="{A6E44503-1D12-4B88-B9F2-796F649B2237}" dt="2019-10-03T13:01:07.635" v="7274"/>
          <ac:spMkLst>
            <pc:docMk/>
            <pc:sldMk cId="0" sldId="290"/>
            <ac:spMk id="84998" creationId="{9BFE5BD2-BEC7-4B2F-8E77-3A8A9B52E604}"/>
          </ac:spMkLst>
        </pc:spChg>
        <pc:spChg chg="mod">
          <ac:chgData name="Juan Pedro steibel" userId="08d14709d58c96e1" providerId="LiveId" clId="{A6E44503-1D12-4B88-B9F2-796F649B2237}" dt="2019-10-03T13:03:59.171" v="7804" actId="1035"/>
          <ac:spMkLst>
            <pc:docMk/>
            <pc:sldMk cId="0" sldId="290"/>
            <ac:spMk id="84999" creationId="{FE44606C-0994-4A08-A277-81C23642D5BB}"/>
          </ac:spMkLst>
        </pc:spChg>
      </pc:sldChg>
      <pc:sldChg chg="modSp add ord setBg">
        <pc:chgData name="Juan Pedro steibel" userId="08d14709d58c96e1" providerId="LiveId" clId="{A6E44503-1D12-4B88-B9F2-796F649B2237}" dt="2019-10-03T13:06:39.657" v="8151" actId="20577"/>
        <pc:sldMkLst>
          <pc:docMk/>
          <pc:sldMk cId="0" sldId="291"/>
        </pc:sldMkLst>
        <pc:spChg chg="mod">
          <ac:chgData name="Juan Pedro steibel" userId="08d14709d58c96e1" providerId="LiveId" clId="{A6E44503-1D12-4B88-B9F2-796F649B2237}" dt="2019-10-03T13:04:12.132" v="7832" actId="20577"/>
          <ac:spMkLst>
            <pc:docMk/>
            <pc:sldMk cId="0" sldId="291"/>
            <ac:spMk id="87042" creationId="{A2F3068B-2E53-45D1-B024-4DB66451DF87}"/>
          </ac:spMkLst>
        </pc:spChg>
        <pc:spChg chg="mod">
          <ac:chgData name="Juan Pedro steibel" userId="08d14709d58c96e1" providerId="LiveId" clId="{A6E44503-1D12-4B88-B9F2-796F649B2237}" dt="2019-10-03T13:06:39.657" v="8151" actId="20577"/>
          <ac:spMkLst>
            <pc:docMk/>
            <pc:sldMk cId="0" sldId="291"/>
            <ac:spMk id="87043" creationId="{3DB2005F-E1C9-4E4C-B93C-C1B19C38C477}"/>
          </ac:spMkLst>
        </pc:spChg>
      </pc:sldChg>
      <pc:sldChg chg="modSp add setBg">
        <pc:chgData name="Juan Pedro steibel" userId="08d14709d58c96e1" providerId="LiveId" clId="{A6E44503-1D12-4B88-B9F2-796F649B2237}" dt="2019-10-03T13:08:05.700" v="8374" actId="20577"/>
        <pc:sldMkLst>
          <pc:docMk/>
          <pc:sldMk cId="0" sldId="292"/>
        </pc:sldMkLst>
        <pc:spChg chg="mod">
          <ac:chgData name="Juan Pedro steibel" userId="08d14709d58c96e1" providerId="LiveId" clId="{A6E44503-1D12-4B88-B9F2-796F649B2237}" dt="2019-10-03T13:07:00.986" v="8178" actId="20577"/>
          <ac:spMkLst>
            <pc:docMk/>
            <pc:sldMk cId="0" sldId="292"/>
            <ac:spMk id="89090" creationId="{2173B0C4-D21B-477C-81C1-412F3F1FAF3E}"/>
          </ac:spMkLst>
        </pc:spChg>
        <pc:spChg chg="mod">
          <ac:chgData name="Juan Pedro steibel" userId="08d14709d58c96e1" providerId="LiveId" clId="{A6E44503-1D12-4B88-B9F2-796F649B2237}" dt="2019-10-03T13:08:05.700" v="8374" actId="20577"/>
          <ac:spMkLst>
            <pc:docMk/>
            <pc:sldMk cId="0" sldId="292"/>
            <ac:spMk id="89091" creationId="{74FB4A90-FE8B-4395-BAA9-2745DB6573DB}"/>
          </ac:spMkLst>
        </pc:spChg>
      </pc:sldChg>
      <pc:sldChg chg="addSp delSp modSp add">
        <pc:chgData name="Juan Pedro steibel" userId="08d14709d58c96e1" providerId="LiveId" clId="{A6E44503-1D12-4B88-B9F2-796F649B2237}" dt="2019-10-03T13:10:04.842" v="8618" actId="1076"/>
        <pc:sldMkLst>
          <pc:docMk/>
          <pc:sldMk cId="0" sldId="293"/>
        </pc:sldMkLst>
        <pc:spChg chg="add mod">
          <ac:chgData name="Juan Pedro steibel" userId="08d14709d58c96e1" providerId="LiveId" clId="{A6E44503-1D12-4B88-B9F2-796F649B2237}" dt="2019-10-03T13:09:27.172" v="8560" actId="20577"/>
          <ac:spMkLst>
            <pc:docMk/>
            <pc:sldMk cId="0" sldId="293"/>
            <ac:spMk id="17" creationId="{CB09DFDE-C7AD-4CA0-886E-F715EE09B331}"/>
          </ac:spMkLst>
        </pc:spChg>
        <pc:spChg chg="mod">
          <ac:chgData name="Juan Pedro steibel" userId="08d14709d58c96e1" providerId="LiveId" clId="{A6E44503-1D12-4B88-B9F2-796F649B2237}" dt="2019-10-03T13:08:23.572" v="8405" actId="20577"/>
          <ac:spMkLst>
            <pc:docMk/>
            <pc:sldMk cId="0" sldId="293"/>
            <ac:spMk id="91138" creationId="{5CA83710-1805-4047-B110-15B3E1F90DB9}"/>
          </ac:spMkLst>
        </pc:spChg>
        <pc:spChg chg="del mod">
          <ac:chgData name="Juan Pedro steibel" userId="08d14709d58c96e1" providerId="LiveId" clId="{A6E44503-1D12-4B88-B9F2-796F649B2237}" dt="2019-10-02T19:54:58.275" v="1354" actId="478"/>
          <ac:spMkLst>
            <pc:docMk/>
            <pc:sldMk cId="0" sldId="293"/>
            <ac:spMk id="91139" creationId="{51830C23-8679-48D3-89E4-C592015F7F6A}"/>
          </ac:spMkLst>
        </pc:spChg>
        <pc:spChg chg="mod">
          <ac:chgData name="Juan Pedro steibel" userId="08d14709d58c96e1" providerId="LiveId" clId="{A6E44503-1D12-4B88-B9F2-796F649B2237}" dt="2019-10-03T13:10:02.475" v="8617" actId="1076"/>
          <ac:spMkLst>
            <pc:docMk/>
            <pc:sldMk cId="0" sldId="293"/>
            <ac:spMk id="91150" creationId="{71C55800-3C08-412B-B6C4-7EDCDFA41E97}"/>
          </ac:spMkLst>
        </pc:spChg>
        <pc:spChg chg="mod">
          <ac:chgData name="Juan Pedro steibel" userId="08d14709d58c96e1" providerId="LiveId" clId="{A6E44503-1D12-4B88-B9F2-796F649B2237}" dt="2019-10-03T13:10:04.842" v="8618" actId="1076"/>
          <ac:spMkLst>
            <pc:docMk/>
            <pc:sldMk cId="0" sldId="293"/>
            <ac:spMk id="91151" creationId="{05C70D04-88A2-4395-9BF3-4AFA732150CA}"/>
          </ac:spMkLst>
        </pc:spChg>
      </pc:sldChg>
      <pc:sldChg chg="modSp add del setBg">
        <pc:chgData name="Juan Pedro steibel" userId="08d14709d58c96e1" providerId="LiveId" clId="{A6E44503-1D12-4B88-B9F2-796F649B2237}" dt="2019-10-03T13:10:20.667" v="8619" actId="2696"/>
        <pc:sldMkLst>
          <pc:docMk/>
          <pc:sldMk cId="0" sldId="294"/>
        </pc:sldMkLst>
        <pc:spChg chg="mod">
          <ac:chgData name="Juan Pedro steibel" userId="08d14709d58c96e1" providerId="LiveId" clId="{A6E44503-1D12-4B88-B9F2-796F649B2237}" dt="2019-10-02T19:55:18.340" v="1358" actId="1076"/>
          <ac:spMkLst>
            <pc:docMk/>
            <pc:sldMk cId="0" sldId="294"/>
            <ac:spMk id="93186" creationId="{18E8B3B5-3D47-4092-B340-B2E659C3F68E}"/>
          </ac:spMkLst>
        </pc:spChg>
      </pc:sldChg>
      <pc:sldChg chg="modSp add setBg">
        <pc:chgData name="Juan Pedro steibel" userId="08d14709d58c96e1" providerId="LiveId" clId="{A6E44503-1D12-4B88-B9F2-796F649B2237}" dt="2019-10-03T13:11:04.040" v="8665" actId="6549"/>
        <pc:sldMkLst>
          <pc:docMk/>
          <pc:sldMk cId="0" sldId="295"/>
        </pc:sldMkLst>
        <pc:spChg chg="mod">
          <ac:chgData name="Juan Pedro steibel" userId="08d14709d58c96e1" providerId="LiveId" clId="{A6E44503-1D12-4B88-B9F2-796F649B2237}" dt="2019-10-03T13:11:04.040" v="8665" actId="6549"/>
          <ac:spMkLst>
            <pc:docMk/>
            <pc:sldMk cId="0" sldId="295"/>
            <ac:spMk id="95234" creationId="{314E2C77-7EE3-4A7D-A446-276F13057A8A}"/>
          </ac:spMkLst>
        </pc:spChg>
        <pc:spChg chg="mod">
          <ac:chgData name="Juan Pedro steibel" userId="08d14709d58c96e1" providerId="LiveId" clId="{A6E44503-1D12-4B88-B9F2-796F649B2237}" dt="2019-10-03T13:10:59.525" v="8664" actId="20577"/>
          <ac:spMkLst>
            <pc:docMk/>
            <pc:sldMk cId="0" sldId="295"/>
            <ac:spMk id="95239" creationId="{ECAB52AA-A0AE-4B98-805F-27F7E68794DF}"/>
          </ac:spMkLst>
        </pc:spChg>
        <pc:spChg chg="mod">
          <ac:chgData name="Juan Pedro steibel" userId="08d14709d58c96e1" providerId="LiveId" clId="{A6E44503-1D12-4B88-B9F2-796F649B2237}" dt="2019-10-03T13:10:53.218" v="8661" actId="1076"/>
          <ac:spMkLst>
            <pc:docMk/>
            <pc:sldMk cId="0" sldId="295"/>
            <ac:spMk id="95240" creationId="{498C1EB1-AB5A-4ABD-AAAF-9D9514657681}"/>
          </ac:spMkLst>
        </pc:spChg>
      </pc:sldChg>
      <pc:sldChg chg="modSp add del">
        <pc:chgData name="Juan Pedro steibel" userId="08d14709d58c96e1" providerId="LiveId" clId="{A6E44503-1D12-4B88-B9F2-796F649B2237}" dt="2019-10-02T19:55:35.129" v="1360" actId="2696"/>
        <pc:sldMkLst>
          <pc:docMk/>
          <pc:sldMk cId="0" sldId="296"/>
        </pc:sldMkLst>
        <pc:spChg chg="mod">
          <ac:chgData name="Juan Pedro steibel" userId="08d14709d58c96e1" providerId="LiveId" clId="{A6E44503-1D12-4B88-B9F2-796F649B2237}" dt="2019-10-02T19:52:19.971" v="1218"/>
          <ac:spMkLst>
            <pc:docMk/>
            <pc:sldMk cId="0" sldId="296"/>
            <ac:spMk id="97282" creationId="{FFBDCB8B-A896-4DBB-8604-EF21889238CE}"/>
          </ac:spMkLst>
        </pc:spChg>
        <pc:spChg chg="mod">
          <ac:chgData name="Juan Pedro steibel" userId="08d14709d58c96e1" providerId="LiveId" clId="{A6E44503-1D12-4B88-B9F2-796F649B2237}" dt="2019-10-02T19:52:19.971" v="1218"/>
          <ac:spMkLst>
            <pc:docMk/>
            <pc:sldMk cId="0" sldId="296"/>
            <ac:spMk id="97283" creationId="{11C3F847-B4DE-4B99-AA42-17657094FF33}"/>
          </ac:spMkLst>
        </pc:spChg>
      </pc:sldChg>
      <pc:sldChg chg="addSp delSp modSp add">
        <pc:chgData name="Juan Pedro steibel" userId="08d14709d58c96e1" providerId="LiveId" clId="{A6E44503-1D12-4B88-B9F2-796F649B2237}" dt="2019-10-03T13:12:47.571" v="8919" actId="20577"/>
        <pc:sldMkLst>
          <pc:docMk/>
          <pc:sldMk cId="0" sldId="297"/>
        </pc:sldMkLst>
        <pc:spChg chg="add mod">
          <ac:chgData name="Juan Pedro steibel" userId="08d14709d58c96e1" providerId="LiveId" clId="{A6E44503-1D12-4B88-B9F2-796F649B2237}" dt="2019-10-03T13:11:51.445" v="8774" actId="20577"/>
          <ac:spMkLst>
            <pc:docMk/>
            <pc:sldMk cId="0" sldId="297"/>
            <ac:spMk id="17" creationId="{BF35F270-0714-4A21-8B00-C73473E7CC65}"/>
          </ac:spMkLst>
        </pc:spChg>
        <pc:spChg chg="mod">
          <ac:chgData name="Juan Pedro steibel" userId="08d14709d58c96e1" providerId="LiveId" clId="{A6E44503-1D12-4B88-B9F2-796F649B2237}" dt="2019-10-03T13:11:17.968" v="8697" actId="1036"/>
          <ac:spMkLst>
            <pc:docMk/>
            <pc:sldMk cId="0" sldId="297"/>
            <ac:spMk id="99330" creationId="{28527CB5-87F0-4DFB-A5F8-51CB74DFA2AD}"/>
          </ac:spMkLst>
        </pc:spChg>
        <pc:spChg chg="del mod">
          <ac:chgData name="Juan Pedro steibel" userId="08d14709d58c96e1" providerId="LiveId" clId="{A6E44503-1D12-4B88-B9F2-796F649B2237}" dt="2019-10-02T19:55:55.006" v="1395" actId="478"/>
          <ac:spMkLst>
            <pc:docMk/>
            <pc:sldMk cId="0" sldId="297"/>
            <ac:spMk id="99331" creationId="{6E87F6FD-87B4-4407-AE70-C34FC59DAD85}"/>
          </ac:spMkLst>
        </pc:spChg>
        <pc:spChg chg="mod">
          <ac:chgData name="Juan Pedro steibel" userId="08d14709d58c96e1" providerId="LiveId" clId="{A6E44503-1D12-4B88-B9F2-796F649B2237}" dt="2019-10-03T13:12:47.571" v="8919" actId="20577"/>
          <ac:spMkLst>
            <pc:docMk/>
            <pc:sldMk cId="0" sldId="297"/>
            <ac:spMk id="99336" creationId="{C6717277-93A3-4E14-BDE8-AF2F6655C7D9}"/>
          </ac:spMkLst>
        </pc:spChg>
        <pc:spChg chg="mod">
          <ac:chgData name="Juan Pedro steibel" userId="08d14709d58c96e1" providerId="LiveId" clId="{A6E44503-1D12-4B88-B9F2-796F649B2237}" dt="2019-10-03T13:11:56.692" v="8783" actId="20577"/>
          <ac:spMkLst>
            <pc:docMk/>
            <pc:sldMk cId="0" sldId="297"/>
            <ac:spMk id="99338" creationId="{0875C9F5-928F-4842-8A52-2CEE0660865A}"/>
          </ac:spMkLst>
        </pc:spChg>
        <pc:spChg chg="mod">
          <ac:chgData name="Juan Pedro steibel" userId="08d14709d58c96e1" providerId="LiveId" clId="{A6E44503-1D12-4B88-B9F2-796F649B2237}" dt="2019-10-03T13:12:03.667" v="8789" actId="20577"/>
          <ac:spMkLst>
            <pc:docMk/>
            <pc:sldMk cId="0" sldId="297"/>
            <ac:spMk id="99340" creationId="{148B5FE2-95FB-4C5A-8A4B-8BCB5D11D895}"/>
          </ac:spMkLst>
        </pc:spChg>
        <pc:spChg chg="mod">
          <ac:chgData name="Juan Pedro steibel" userId="08d14709d58c96e1" providerId="LiveId" clId="{A6E44503-1D12-4B88-B9F2-796F649B2237}" dt="2019-10-03T13:12:15.540" v="8804" actId="20577"/>
          <ac:spMkLst>
            <pc:docMk/>
            <pc:sldMk cId="0" sldId="297"/>
            <ac:spMk id="99341" creationId="{4209D341-32CC-47E6-A141-4A84A868CDEB}"/>
          </ac:spMkLst>
        </pc:spChg>
        <pc:spChg chg="mod">
          <ac:chgData name="Juan Pedro steibel" userId="08d14709d58c96e1" providerId="LiveId" clId="{A6E44503-1D12-4B88-B9F2-796F649B2237}" dt="2019-10-03T13:12:10.039" v="8798" actId="20577"/>
          <ac:spMkLst>
            <pc:docMk/>
            <pc:sldMk cId="0" sldId="297"/>
            <ac:spMk id="99344" creationId="{3293BF68-E73F-4D33-A316-43D6FE07D366}"/>
          </ac:spMkLst>
        </pc:spChg>
      </pc:sldChg>
      <pc:sldChg chg="modSp add setBg">
        <pc:chgData name="Juan Pedro steibel" userId="08d14709d58c96e1" providerId="LiveId" clId="{A6E44503-1D12-4B88-B9F2-796F649B2237}" dt="2019-10-03T13:14:11.635" v="9160" actId="20577"/>
        <pc:sldMkLst>
          <pc:docMk/>
          <pc:sldMk cId="0" sldId="298"/>
        </pc:sldMkLst>
        <pc:spChg chg="mod">
          <ac:chgData name="Juan Pedro steibel" userId="08d14709d58c96e1" providerId="LiveId" clId="{A6E44503-1D12-4B88-B9F2-796F649B2237}" dt="2019-10-03T13:12:59.796" v="8932" actId="20577"/>
          <ac:spMkLst>
            <pc:docMk/>
            <pc:sldMk cId="0" sldId="298"/>
            <ac:spMk id="101378" creationId="{242D6ADB-97F4-4467-BBE4-FCFB77F9CEF6}"/>
          </ac:spMkLst>
        </pc:spChg>
        <pc:spChg chg="mod">
          <ac:chgData name="Juan Pedro steibel" userId="08d14709d58c96e1" providerId="LiveId" clId="{A6E44503-1D12-4B88-B9F2-796F649B2237}" dt="2019-10-03T13:14:11.635" v="9160" actId="20577"/>
          <ac:spMkLst>
            <pc:docMk/>
            <pc:sldMk cId="0" sldId="298"/>
            <ac:spMk id="101379" creationId="{844B710C-C0A0-4510-A54A-4EED8C2CAB14}"/>
          </ac:spMkLst>
        </pc:spChg>
      </pc:sldChg>
      <pc:sldChg chg="modSp add del">
        <pc:chgData name="Juan Pedro steibel" userId="08d14709d58c96e1" providerId="LiveId" clId="{A6E44503-1D12-4B88-B9F2-796F649B2237}" dt="2019-10-02T19:56:19.956" v="1398" actId="2696"/>
        <pc:sldMkLst>
          <pc:docMk/>
          <pc:sldMk cId="0" sldId="299"/>
        </pc:sldMkLst>
        <pc:spChg chg="mod">
          <ac:chgData name="Juan Pedro steibel" userId="08d14709d58c96e1" providerId="LiveId" clId="{A6E44503-1D12-4B88-B9F2-796F649B2237}" dt="2019-10-02T19:52:19.971" v="1218"/>
          <ac:spMkLst>
            <pc:docMk/>
            <pc:sldMk cId="0" sldId="299"/>
            <ac:spMk id="103426" creationId="{65DA156C-0248-4363-9F57-AE4D1AE826D4}"/>
          </ac:spMkLst>
        </pc:spChg>
        <pc:spChg chg="mod">
          <ac:chgData name="Juan Pedro steibel" userId="08d14709d58c96e1" providerId="LiveId" clId="{A6E44503-1D12-4B88-B9F2-796F649B2237}" dt="2019-10-02T19:52:19.971" v="1218"/>
          <ac:spMkLst>
            <pc:docMk/>
            <pc:sldMk cId="0" sldId="299"/>
            <ac:spMk id="103427" creationId="{B251003B-DEF0-4FAA-BF6E-E9B576034506}"/>
          </ac:spMkLst>
        </pc:spChg>
      </pc:sldChg>
      <pc:sldChg chg="del">
        <pc:chgData name="Juan Pedro steibel" userId="08d14709d58c96e1" providerId="LiveId" clId="{A6E44503-1D12-4B88-B9F2-796F649B2237}" dt="2019-10-02T19:45:20.173" v="884" actId="2696"/>
        <pc:sldMkLst>
          <pc:docMk/>
          <pc:sldMk cId="0" sldId="301"/>
        </pc:sldMkLst>
      </pc:sldChg>
      <pc:sldChg chg="del">
        <pc:chgData name="Juan Pedro steibel" userId="08d14709d58c96e1" providerId="LiveId" clId="{A6E44503-1D12-4B88-B9F2-796F649B2237}" dt="2019-10-02T19:45:20.389" v="885" actId="2696"/>
        <pc:sldMkLst>
          <pc:docMk/>
          <pc:sldMk cId="185855687" sldId="302"/>
        </pc:sldMkLst>
      </pc:sldChg>
      <pc:sldChg chg="modSp add setBg">
        <pc:chgData name="Juan Pedro steibel" userId="08d14709d58c96e1" providerId="LiveId" clId="{A6E44503-1D12-4B88-B9F2-796F649B2237}" dt="2019-10-03T12:41:53.029" v="4486" actId="20577"/>
        <pc:sldMkLst>
          <pc:docMk/>
          <pc:sldMk cId="0" sldId="303"/>
        </pc:sldMkLst>
        <pc:spChg chg="mod">
          <ac:chgData name="Juan Pedro steibel" userId="08d14709d58c96e1" providerId="LiveId" clId="{A6E44503-1D12-4B88-B9F2-796F649B2237}" dt="2019-10-03T12:40:01.524" v="4073" actId="1036"/>
          <ac:spMkLst>
            <pc:docMk/>
            <pc:sldMk cId="0" sldId="303"/>
            <ac:spMk id="54273" creationId="{00000000-0000-0000-0000-000000000000}"/>
          </ac:spMkLst>
        </pc:spChg>
        <pc:spChg chg="mod">
          <ac:chgData name="Juan Pedro steibel" userId="08d14709d58c96e1" providerId="LiveId" clId="{A6E44503-1D12-4B88-B9F2-796F649B2237}" dt="2019-10-03T12:40:46.949" v="4227" actId="20577"/>
          <ac:spMkLst>
            <pc:docMk/>
            <pc:sldMk cId="0" sldId="303"/>
            <ac:spMk id="54274" creationId="{00000000-0000-0000-0000-000000000000}"/>
          </ac:spMkLst>
        </pc:spChg>
        <pc:spChg chg="mod">
          <ac:chgData name="Juan Pedro steibel" userId="08d14709d58c96e1" providerId="LiveId" clId="{A6E44503-1D12-4B88-B9F2-796F649B2237}" dt="2019-10-03T12:41:14.949" v="4334" actId="20577"/>
          <ac:spMkLst>
            <pc:docMk/>
            <pc:sldMk cId="0" sldId="303"/>
            <ac:spMk id="54276" creationId="{00000000-0000-0000-0000-000000000000}"/>
          </ac:spMkLst>
        </pc:spChg>
        <pc:spChg chg="mod">
          <ac:chgData name="Juan Pedro steibel" userId="08d14709d58c96e1" providerId="LiveId" clId="{A6E44503-1D12-4B88-B9F2-796F649B2237}" dt="2019-10-03T12:41:53.029" v="4486" actId="20577"/>
          <ac:spMkLst>
            <pc:docMk/>
            <pc:sldMk cId="0" sldId="303"/>
            <ac:spMk id="54279" creationId="{00000000-0000-0000-0000-000000000000}"/>
          </ac:spMkLst>
        </pc:spChg>
      </pc:sldChg>
      <pc:sldChg chg="del">
        <pc:chgData name="Juan Pedro steibel" userId="08d14709d58c96e1" providerId="LiveId" clId="{A6E44503-1D12-4B88-B9F2-796F649B2237}" dt="2019-10-02T19:45:20.538" v="886" actId="2696"/>
        <pc:sldMkLst>
          <pc:docMk/>
          <pc:sldMk cId="304130341" sldId="303"/>
        </pc:sldMkLst>
      </pc:sldChg>
      <pc:sldChg chg="addSp delSp modSp add">
        <pc:chgData name="Juan Pedro steibel" userId="08d14709d58c96e1" providerId="LiveId" clId="{A6E44503-1D12-4B88-B9F2-796F649B2237}" dt="2019-10-03T12:43:44.524" v="4734" actId="1076"/>
        <pc:sldMkLst>
          <pc:docMk/>
          <pc:sldMk cId="0" sldId="304"/>
        </pc:sldMkLst>
        <pc:spChg chg="mod">
          <ac:chgData name="Juan Pedro steibel" userId="08d14709d58c96e1" providerId="LiveId" clId="{A6E44503-1D12-4B88-B9F2-796F649B2237}" dt="2019-10-03T12:42:06.916" v="4500" actId="20577"/>
          <ac:spMkLst>
            <pc:docMk/>
            <pc:sldMk cId="0" sldId="304"/>
            <ac:spMk id="50178" creationId="{5581FDA0-ECDC-4B4B-85BA-C99DEB02F1E8}"/>
          </ac:spMkLst>
        </pc:spChg>
        <pc:spChg chg="mod">
          <ac:chgData name="Juan Pedro steibel" userId="08d14709d58c96e1" providerId="LiveId" clId="{A6E44503-1D12-4B88-B9F2-796F649B2237}" dt="2019-10-03T12:42:24.715" v="4541" actId="14100"/>
          <ac:spMkLst>
            <pc:docMk/>
            <pc:sldMk cId="0" sldId="304"/>
            <ac:spMk id="50179" creationId="{1CC6C272-9EA9-4763-AD7A-FB7695A8C8B8}"/>
          </ac:spMkLst>
        </pc:spChg>
        <pc:spChg chg="mod">
          <ac:chgData name="Juan Pedro steibel" userId="08d14709d58c96e1" providerId="LiveId" clId="{A6E44503-1D12-4B88-B9F2-796F649B2237}" dt="2019-10-03T12:43:03.540" v="4598" actId="1076"/>
          <ac:spMkLst>
            <pc:docMk/>
            <pc:sldMk cId="0" sldId="304"/>
            <ac:spMk id="50180" creationId="{8B458CE8-6E4F-45CA-A9C3-D0427B291B05}"/>
          </ac:spMkLst>
        </pc:spChg>
        <pc:spChg chg="add del mod">
          <ac:chgData name="Juan Pedro steibel" userId="08d14709d58c96e1" providerId="LiveId" clId="{A6E44503-1D12-4B88-B9F2-796F649B2237}" dt="2019-10-03T12:43:44.524" v="4734" actId="1076"/>
          <ac:spMkLst>
            <pc:docMk/>
            <pc:sldMk cId="0" sldId="304"/>
            <ac:spMk id="50182" creationId="{3C374F5F-8127-4129-8B39-1D23B2CDB11F}"/>
          </ac:spMkLst>
        </pc:spChg>
      </pc:sldChg>
      <pc:sldChg chg="del">
        <pc:chgData name="Juan Pedro steibel" userId="08d14709d58c96e1" providerId="LiveId" clId="{A6E44503-1D12-4B88-B9F2-796F649B2237}" dt="2019-10-02T19:45:20.606" v="887" actId="2696"/>
        <pc:sldMkLst>
          <pc:docMk/>
          <pc:sldMk cId="3347415295" sldId="304"/>
        </pc:sldMkLst>
      </pc:sldChg>
      <pc:sldChg chg="delSp modSp add setBg">
        <pc:chgData name="Juan Pedro steibel" userId="08d14709d58c96e1" providerId="LiveId" clId="{A6E44503-1D12-4B88-B9F2-796F649B2237}" dt="2019-10-03T12:46:58.563" v="5132" actId="1076"/>
        <pc:sldMkLst>
          <pc:docMk/>
          <pc:sldMk cId="0" sldId="305"/>
        </pc:sldMkLst>
        <pc:spChg chg="mod">
          <ac:chgData name="Juan Pedro steibel" userId="08d14709d58c96e1" providerId="LiveId" clId="{A6E44503-1D12-4B88-B9F2-796F649B2237}" dt="2019-10-03T12:46:48.236" v="5129" actId="1076"/>
          <ac:spMkLst>
            <pc:docMk/>
            <pc:sldMk cId="0" sldId="305"/>
            <ac:spMk id="58370" creationId="{C400FFBE-DAC6-497E-AE6E-E8305D10E731}"/>
          </ac:spMkLst>
        </pc:spChg>
        <pc:spChg chg="del">
          <ac:chgData name="Juan Pedro steibel" userId="08d14709d58c96e1" providerId="LiveId" clId="{A6E44503-1D12-4B88-B9F2-796F649B2237}" dt="2019-10-03T12:46:33.700" v="5124" actId="478"/>
          <ac:spMkLst>
            <pc:docMk/>
            <pc:sldMk cId="0" sldId="305"/>
            <ac:spMk id="58371" creationId="{3E499446-707E-4431-A760-1477E9A449C5}"/>
          </ac:spMkLst>
        </pc:spChg>
        <pc:spChg chg="mod">
          <ac:chgData name="Juan Pedro steibel" userId="08d14709d58c96e1" providerId="LiveId" clId="{A6E44503-1D12-4B88-B9F2-796F649B2237}" dt="2019-10-03T12:46:58.563" v="5132" actId="1076"/>
          <ac:spMkLst>
            <pc:docMk/>
            <pc:sldMk cId="0" sldId="305"/>
            <ac:spMk id="58374" creationId="{F93B6CBD-78A2-430E-9B96-81A157457AE7}"/>
          </ac:spMkLst>
        </pc:spChg>
        <pc:spChg chg="mod">
          <ac:chgData name="Juan Pedro steibel" userId="08d14709d58c96e1" providerId="LiveId" clId="{A6E44503-1D12-4B88-B9F2-796F649B2237}" dt="2019-10-03T12:46:58.563" v="5132" actId="1076"/>
          <ac:spMkLst>
            <pc:docMk/>
            <pc:sldMk cId="0" sldId="305"/>
            <ac:spMk id="58375" creationId="{ECB81F8C-702C-4999-9A9C-C29A09BF6A22}"/>
          </ac:spMkLst>
        </pc:spChg>
        <pc:spChg chg="del">
          <ac:chgData name="Juan Pedro steibel" userId="08d14709d58c96e1" providerId="LiveId" clId="{A6E44503-1D12-4B88-B9F2-796F649B2237}" dt="2019-10-03T12:46:35.716" v="5125" actId="478"/>
          <ac:spMkLst>
            <pc:docMk/>
            <pc:sldMk cId="0" sldId="305"/>
            <ac:spMk id="58378" creationId="{6D0C9BCD-65D2-4815-8186-40297374EBC8}"/>
          </ac:spMkLst>
        </pc:spChg>
        <pc:spChg chg="mod">
          <ac:chgData name="Juan Pedro steibel" userId="08d14709d58c96e1" providerId="LiveId" clId="{A6E44503-1D12-4B88-B9F2-796F649B2237}" dt="2019-10-03T12:46:58.563" v="5132" actId="1076"/>
          <ac:spMkLst>
            <pc:docMk/>
            <pc:sldMk cId="0" sldId="305"/>
            <ac:spMk id="58379" creationId="{3C2A6787-DD98-4DA9-88CF-35D7F6FCC4CC}"/>
          </ac:spMkLst>
        </pc:spChg>
        <pc:picChg chg="mod">
          <ac:chgData name="Juan Pedro steibel" userId="08d14709d58c96e1" providerId="LiveId" clId="{A6E44503-1D12-4B88-B9F2-796F649B2237}" dt="2019-10-03T12:46:58.563" v="5132" actId="1076"/>
          <ac:picMkLst>
            <pc:docMk/>
            <pc:sldMk cId="0" sldId="305"/>
            <ac:picMk id="58372" creationId="{1D591F20-87CF-4C52-B556-13924161C422}"/>
          </ac:picMkLst>
        </pc:picChg>
        <pc:picChg chg="mod">
          <ac:chgData name="Juan Pedro steibel" userId="08d14709d58c96e1" providerId="LiveId" clId="{A6E44503-1D12-4B88-B9F2-796F649B2237}" dt="2019-10-03T12:46:58.563" v="5132" actId="1076"/>
          <ac:picMkLst>
            <pc:docMk/>
            <pc:sldMk cId="0" sldId="305"/>
            <ac:picMk id="58373" creationId="{4AFB810F-EBC6-42FE-A461-767D0B8C7E74}"/>
          </ac:picMkLst>
        </pc:picChg>
        <pc:picChg chg="mod">
          <ac:chgData name="Juan Pedro steibel" userId="08d14709d58c96e1" providerId="LiveId" clId="{A6E44503-1D12-4B88-B9F2-796F649B2237}" dt="2019-10-03T12:46:58.563" v="5132" actId="1076"/>
          <ac:picMkLst>
            <pc:docMk/>
            <pc:sldMk cId="0" sldId="305"/>
            <ac:picMk id="58376" creationId="{87C16D80-7E3B-4676-90B7-3142008E68F7}"/>
          </ac:picMkLst>
        </pc:picChg>
        <pc:picChg chg="mod">
          <ac:chgData name="Juan Pedro steibel" userId="08d14709d58c96e1" providerId="LiveId" clId="{A6E44503-1D12-4B88-B9F2-796F649B2237}" dt="2019-10-03T12:46:58.563" v="5132" actId="1076"/>
          <ac:picMkLst>
            <pc:docMk/>
            <pc:sldMk cId="0" sldId="305"/>
            <ac:picMk id="58377" creationId="{7A9F5B9D-F15B-4783-97B6-CA686796DC0C}"/>
          </ac:picMkLst>
        </pc:picChg>
      </pc:sldChg>
      <pc:sldChg chg="del">
        <pc:chgData name="Juan Pedro steibel" userId="08d14709d58c96e1" providerId="LiveId" clId="{A6E44503-1D12-4B88-B9F2-796F649B2237}" dt="2019-10-02T19:45:20.685" v="888" actId="2696"/>
        <pc:sldMkLst>
          <pc:docMk/>
          <pc:sldMk cId="1454689236" sldId="305"/>
        </pc:sldMkLst>
      </pc:sldChg>
      <pc:sldChg chg="modSp add">
        <pc:chgData name="Juan Pedro steibel" userId="08d14709d58c96e1" providerId="LiveId" clId="{A6E44503-1D12-4B88-B9F2-796F649B2237}" dt="2019-10-03T12:53:15.779" v="6012" actId="1076"/>
        <pc:sldMkLst>
          <pc:docMk/>
          <pc:sldMk cId="0" sldId="306"/>
        </pc:sldMkLst>
        <pc:spChg chg="mod">
          <ac:chgData name="Juan Pedro steibel" userId="08d14709d58c96e1" providerId="LiveId" clId="{A6E44503-1D12-4B88-B9F2-796F649B2237}" dt="2019-10-03T12:49:33.049" v="5465" actId="20577"/>
          <ac:spMkLst>
            <pc:docMk/>
            <pc:sldMk cId="0" sldId="306"/>
            <ac:spMk id="70658" creationId="{56426881-442F-4182-802E-76C08ADBFAEE}"/>
          </ac:spMkLst>
        </pc:spChg>
        <pc:spChg chg="mod">
          <ac:chgData name="Juan Pedro steibel" userId="08d14709d58c96e1" providerId="LiveId" clId="{A6E44503-1D12-4B88-B9F2-796F649B2237}" dt="2019-10-03T12:50:23.204" v="5632" actId="20577"/>
          <ac:spMkLst>
            <pc:docMk/>
            <pc:sldMk cId="0" sldId="306"/>
            <ac:spMk id="70659" creationId="{9BD97B75-A66F-4DEE-94E4-87A4FC3282E9}"/>
          </ac:spMkLst>
        </pc:spChg>
        <pc:spChg chg="mod">
          <ac:chgData name="Juan Pedro steibel" userId="08d14709d58c96e1" providerId="LiveId" clId="{A6E44503-1D12-4B88-B9F2-796F649B2237}" dt="2019-10-03T12:50:34.020" v="5660" actId="20577"/>
          <ac:spMkLst>
            <pc:docMk/>
            <pc:sldMk cId="0" sldId="306"/>
            <ac:spMk id="70661" creationId="{6D517B54-29C4-443C-9B51-A891926F920A}"/>
          </ac:spMkLst>
        </pc:spChg>
        <pc:spChg chg="mod">
          <ac:chgData name="Juan Pedro steibel" userId="08d14709d58c96e1" providerId="LiveId" clId="{A6E44503-1D12-4B88-B9F2-796F649B2237}" dt="2019-10-03T12:52:18.201" v="5788" actId="1037"/>
          <ac:spMkLst>
            <pc:docMk/>
            <pc:sldMk cId="0" sldId="306"/>
            <ac:spMk id="70665" creationId="{68E40F17-4982-46A3-859B-9381A62E513C}"/>
          </ac:spMkLst>
        </pc:spChg>
        <pc:spChg chg="mod">
          <ac:chgData name="Juan Pedro steibel" userId="08d14709d58c96e1" providerId="LiveId" clId="{A6E44503-1D12-4B88-B9F2-796F649B2237}" dt="2019-10-03T12:53:15.779" v="6012" actId="1076"/>
          <ac:spMkLst>
            <pc:docMk/>
            <pc:sldMk cId="0" sldId="306"/>
            <ac:spMk id="70666" creationId="{B920280D-1301-499D-9041-D171E8B4DE71}"/>
          </ac:spMkLst>
        </pc:spChg>
      </pc:sldChg>
      <pc:sldChg chg="del">
        <pc:chgData name="Juan Pedro steibel" userId="08d14709d58c96e1" providerId="LiveId" clId="{A6E44503-1D12-4B88-B9F2-796F649B2237}" dt="2019-10-02T19:45:20.701" v="889" actId="2696"/>
        <pc:sldMkLst>
          <pc:docMk/>
          <pc:sldMk cId="1970238927" sldId="306"/>
        </pc:sldMkLst>
      </pc:sldChg>
      <pc:sldChg chg="modSp add">
        <pc:chgData name="Juan Pedro steibel" userId="08d14709d58c96e1" providerId="LiveId" clId="{A6E44503-1D12-4B88-B9F2-796F649B2237}" dt="2019-10-03T12:54:37.947" v="6216" actId="14100"/>
        <pc:sldMkLst>
          <pc:docMk/>
          <pc:sldMk cId="0" sldId="307"/>
        </pc:sldMkLst>
        <pc:spChg chg="mod">
          <ac:chgData name="Juan Pedro steibel" userId="08d14709d58c96e1" providerId="LiveId" clId="{A6E44503-1D12-4B88-B9F2-796F649B2237}" dt="2019-10-03T12:53:24.404" v="6042" actId="20577"/>
          <ac:spMkLst>
            <pc:docMk/>
            <pc:sldMk cId="0" sldId="307"/>
            <ac:spMk id="72706" creationId="{50337800-669A-4A12-A942-D44BEB5980A9}"/>
          </ac:spMkLst>
        </pc:spChg>
        <pc:spChg chg="mod">
          <ac:chgData name="Juan Pedro steibel" userId="08d14709d58c96e1" providerId="LiveId" clId="{A6E44503-1D12-4B88-B9F2-796F649B2237}" dt="2019-10-03T12:53:27.413" v="6046" actId="20577"/>
          <ac:spMkLst>
            <pc:docMk/>
            <pc:sldMk cId="0" sldId="307"/>
            <ac:spMk id="72730" creationId="{2D864D04-AC59-4270-B782-487A0EC5E646}"/>
          </ac:spMkLst>
        </pc:spChg>
        <pc:spChg chg="mod">
          <ac:chgData name="Juan Pedro steibel" userId="08d14709d58c96e1" providerId="LiveId" clId="{A6E44503-1D12-4B88-B9F2-796F649B2237}" dt="2019-10-03T12:53:32.227" v="6055" actId="20577"/>
          <ac:spMkLst>
            <pc:docMk/>
            <pc:sldMk cId="0" sldId="307"/>
            <ac:spMk id="72731" creationId="{98564AE1-A133-4499-B43D-41907B37CF39}"/>
          </ac:spMkLst>
        </pc:spChg>
        <pc:spChg chg="mod">
          <ac:chgData name="Juan Pedro steibel" userId="08d14709d58c96e1" providerId="LiveId" clId="{A6E44503-1D12-4B88-B9F2-796F649B2237}" dt="2019-10-03T12:54:07.431" v="6138" actId="114"/>
          <ac:spMkLst>
            <pc:docMk/>
            <pc:sldMk cId="0" sldId="307"/>
            <ac:spMk id="72733" creationId="{711EBE12-FDD2-41D2-8B48-504690BA0446}"/>
          </ac:spMkLst>
        </pc:spChg>
        <pc:spChg chg="mod">
          <ac:chgData name="Juan Pedro steibel" userId="08d14709d58c96e1" providerId="LiveId" clId="{A6E44503-1D12-4B88-B9F2-796F649B2237}" dt="2019-10-03T12:54:10.020" v="6139" actId="114"/>
          <ac:spMkLst>
            <pc:docMk/>
            <pc:sldMk cId="0" sldId="307"/>
            <ac:spMk id="72734" creationId="{720A9A54-C423-42CC-9F08-2B760DDA75FC}"/>
          </ac:spMkLst>
        </pc:spChg>
        <pc:spChg chg="mod">
          <ac:chgData name="Juan Pedro steibel" userId="08d14709d58c96e1" providerId="LiveId" clId="{A6E44503-1D12-4B88-B9F2-796F649B2237}" dt="2019-10-03T12:54:37.947" v="6216" actId="14100"/>
          <ac:spMkLst>
            <pc:docMk/>
            <pc:sldMk cId="0" sldId="307"/>
            <ac:spMk id="72735" creationId="{8C527030-FF73-4CD3-87ED-DA718515DF96}"/>
          </ac:spMkLst>
        </pc:spChg>
      </pc:sldChg>
      <pc:sldChg chg="del">
        <pc:chgData name="Juan Pedro steibel" userId="08d14709d58c96e1" providerId="LiveId" clId="{A6E44503-1D12-4B88-B9F2-796F649B2237}" dt="2019-10-02T19:45:20.756" v="890" actId="2696"/>
        <pc:sldMkLst>
          <pc:docMk/>
          <pc:sldMk cId="1266439049" sldId="307"/>
        </pc:sldMkLst>
      </pc:sldChg>
      <pc:sldChg chg="addSp delSp modSp add">
        <pc:chgData name="Juan Pedro steibel" userId="08d14709d58c96e1" providerId="LiveId" clId="{A6E44503-1D12-4B88-B9F2-796F649B2237}" dt="2019-10-03T12:57:53.892" v="6819" actId="20577"/>
        <pc:sldMkLst>
          <pc:docMk/>
          <pc:sldMk cId="1032999776" sldId="308"/>
        </pc:sldMkLst>
        <pc:spChg chg="mod">
          <ac:chgData name="Juan Pedro steibel" userId="08d14709d58c96e1" providerId="LiveId" clId="{A6E44503-1D12-4B88-B9F2-796F649B2237}" dt="2019-10-03T12:57:53.892" v="6819" actId="20577"/>
          <ac:spMkLst>
            <pc:docMk/>
            <pc:sldMk cId="1032999776" sldId="308"/>
            <ac:spMk id="2" creationId="{12973286-BF70-489B-87DC-FFEFEEDFE503}"/>
          </ac:spMkLst>
        </pc:spChg>
        <pc:spChg chg="del">
          <ac:chgData name="Juan Pedro steibel" userId="08d14709d58c96e1" providerId="LiveId" clId="{A6E44503-1D12-4B88-B9F2-796F649B2237}" dt="2019-10-02T19:54:01.220" v="1284"/>
          <ac:spMkLst>
            <pc:docMk/>
            <pc:sldMk cId="1032999776" sldId="308"/>
            <ac:spMk id="3" creationId="{99E402F8-61A2-418A-8198-A5CF1CD49714}"/>
          </ac:spMkLst>
        </pc:spChg>
        <pc:spChg chg="add del mod">
          <ac:chgData name="Juan Pedro steibel" userId="08d14709d58c96e1" providerId="LiveId" clId="{A6E44503-1D12-4B88-B9F2-796F649B2237}" dt="2019-10-02T19:54:03.597" v="1286" actId="478"/>
          <ac:spMkLst>
            <pc:docMk/>
            <pc:sldMk cId="1032999776" sldId="308"/>
            <ac:spMk id="4" creationId="{7ED42BD7-1C14-4A6A-8BF6-F19169BA2132}"/>
          </ac:spMkLst>
        </pc:spChg>
      </pc:sldChg>
      <pc:sldChg chg="del">
        <pc:chgData name="Juan Pedro steibel" userId="08d14709d58c96e1" providerId="LiveId" clId="{A6E44503-1D12-4B88-B9F2-796F649B2237}" dt="2019-10-02T19:45:20.822" v="892" actId="2696"/>
        <pc:sldMkLst>
          <pc:docMk/>
          <pc:sldMk cId="1186138680" sldId="308"/>
        </pc:sldMkLst>
      </pc:sldChg>
      <pc:sldChg chg="addSp delSp modSp add">
        <pc:chgData name="Juan Pedro steibel" userId="08d14709d58c96e1" providerId="LiveId" clId="{A6E44503-1D12-4B88-B9F2-796F649B2237}" dt="2019-10-03T13:16:07.686" v="9481" actId="20577"/>
        <pc:sldMkLst>
          <pc:docMk/>
          <pc:sldMk cId="885345502" sldId="309"/>
        </pc:sldMkLst>
        <pc:spChg chg="add del">
          <ac:chgData name="Juan Pedro steibel" userId="08d14709d58c96e1" providerId="LiveId" clId="{A6E44503-1D12-4B88-B9F2-796F649B2237}" dt="2019-10-02T20:37:04.733" v="1811"/>
          <ac:spMkLst>
            <pc:docMk/>
            <pc:sldMk cId="885345502" sldId="309"/>
            <ac:spMk id="2" creationId="{DEB4D4E3-201A-4D9F-933A-1EEDED048CCA}"/>
          </ac:spMkLst>
        </pc:spChg>
        <pc:spChg chg="add del">
          <ac:chgData name="Juan Pedro steibel" userId="08d14709d58c96e1" providerId="LiveId" clId="{A6E44503-1D12-4B88-B9F2-796F649B2237}" dt="2019-10-02T20:38:07.660" v="1837"/>
          <ac:spMkLst>
            <pc:docMk/>
            <pc:sldMk cId="885345502" sldId="309"/>
            <ac:spMk id="3" creationId="{08FAD925-F244-4F35-866F-0BB92DADAB0C}"/>
          </ac:spMkLst>
        </pc:spChg>
        <pc:spChg chg="add del">
          <ac:chgData name="Juan Pedro steibel" userId="08d14709d58c96e1" providerId="LiveId" clId="{A6E44503-1D12-4B88-B9F2-796F649B2237}" dt="2019-10-02T20:38:17.439" v="1839"/>
          <ac:spMkLst>
            <pc:docMk/>
            <pc:sldMk cId="885345502" sldId="309"/>
            <ac:spMk id="4" creationId="{33A9C0B6-D23B-42BD-A795-0C0F16A0DB6E}"/>
          </ac:spMkLst>
        </pc:spChg>
        <pc:spChg chg="add del">
          <ac:chgData name="Juan Pedro steibel" userId="08d14709d58c96e1" providerId="LiveId" clId="{A6E44503-1D12-4B88-B9F2-796F649B2237}" dt="2019-10-02T20:40:22.124" v="1873"/>
          <ac:spMkLst>
            <pc:docMk/>
            <pc:sldMk cId="885345502" sldId="309"/>
            <ac:spMk id="5" creationId="{90E164B0-5E56-4DCB-AB9D-73E846A9401A}"/>
          </ac:spMkLst>
        </pc:spChg>
        <pc:spChg chg="mod">
          <ac:chgData name="Juan Pedro steibel" userId="08d14709d58c96e1" providerId="LiveId" clId="{A6E44503-1D12-4B88-B9F2-796F649B2237}" dt="2019-10-03T13:14:40.371" v="9223" actId="20577"/>
          <ac:spMkLst>
            <pc:docMk/>
            <pc:sldMk cId="885345502" sldId="309"/>
            <ac:spMk id="101378" creationId="{242D6ADB-97F4-4467-BBE4-FCFB77F9CEF6}"/>
          </ac:spMkLst>
        </pc:spChg>
        <pc:spChg chg="mod">
          <ac:chgData name="Juan Pedro steibel" userId="08d14709d58c96e1" providerId="LiveId" clId="{A6E44503-1D12-4B88-B9F2-796F649B2237}" dt="2019-10-03T13:16:07.686" v="9481" actId="20577"/>
          <ac:spMkLst>
            <pc:docMk/>
            <pc:sldMk cId="885345502" sldId="309"/>
            <ac:spMk id="101379" creationId="{844B710C-C0A0-4510-A54A-4EED8C2CAB14}"/>
          </ac:spMkLst>
        </pc:spChg>
        <pc:picChg chg="del">
          <ac:chgData name="Juan Pedro steibel" userId="08d14709d58c96e1" providerId="LiveId" clId="{A6E44503-1D12-4B88-B9F2-796F649B2237}" dt="2019-10-02T20:33:37.920" v="1481" actId="478"/>
          <ac:picMkLst>
            <pc:docMk/>
            <pc:sldMk cId="885345502" sldId="309"/>
            <ac:picMk id="101380" creationId="{5AB96CDB-577D-42ED-A23B-D0D83D528A89}"/>
          </ac:picMkLst>
        </pc:picChg>
      </pc:sldChg>
      <pc:sldChg chg="del">
        <pc:chgData name="Juan Pedro steibel" userId="08d14709d58c96e1" providerId="LiveId" clId="{A6E44503-1D12-4B88-B9F2-796F649B2237}" dt="2019-10-02T19:45:20.818" v="891" actId="2696"/>
        <pc:sldMkLst>
          <pc:docMk/>
          <pc:sldMk cId="3343536174" sldId="309"/>
        </pc:sldMkLst>
      </pc:sldChg>
      <pc:sldChg chg="addSp modSp add">
        <pc:chgData name="Juan Pedro steibel" userId="08d14709d58c96e1" providerId="LiveId" clId="{A6E44503-1D12-4B88-B9F2-796F649B2237}" dt="2019-10-03T13:17:45.364" v="9766" actId="20577"/>
        <pc:sldMkLst>
          <pc:docMk/>
          <pc:sldMk cId="1189079881" sldId="310"/>
        </pc:sldMkLst>
        <pc:spChg chg="add mod">
          <ac:chgData name="Juan Pedro steibel" userId="08d14709d58c96e1" providerId="LiveId" clId="{A6E44503-1D12-4B88-B9F2-796F649B2237}" dt="2019-10-03T13:16:18.579" v="9505" actId="20577"/>
          <ac:spMkLst>
            <pc:docMk/>
            <pc:sldMk cId="1189079881" sldId="310"/>
            <ac:spMk id="2" creationId="{A6496C2C-02A5-465E-94C4-93E010E4B420}"/>
          </ac:spMkLst>
        </pc:spChg>
        <pc:spChg chg="add mod">
          <ac:chgData name="Juan Pedro steibel" userId="08d14709d58c96e1" providerId="LiveId" clId="{A6E44503-1D12-4B88-B9F2-796F649B2237}" dt="2019-10-03T13:17:45.364" v="9766" actId="20577"/>
          <ac:spMkLst>
            <pc:docMk/>
            <pc:sldMk cId="1189079881" sldId="310"/>
            <ac:spMk id="3" creationId="{5D91D614-0B11-4B2C-AB2A-929593FA7E27}"/>
          </ac:spMkLst>
        </pc:spChg>
      </pc:sldChg>
      <pc:sldChg chg="del">
        <pc:chgData name="Juan Pedro steibel" userId="08d14709d58c96e1" providerId="LiveId" clId="{A6E44503-1D12-4B88-B9F2-796F649B2237}" dt="2019-10-02T19:45:20.879" v="893" actId="2696"/>
        <pc:sldMkLst>
          <pc:docMk/>
          <pc:sldMk cId="1909860787" sldId="310"/>
        </pc:sldMkLst>
      </pc:sldChg>
      <pc:sldChg chg="addSp delSp modSp add">
        <pc:chgData name="Juan Pedro steibel" userId="08d14709d58c96e1" providerId="LiveId" clId="{A6E44503-1D12-4B88-B9F2-796F649B2237}" dt="2019-10-03T11:28:59.193" v="2344" actId="20577"/>
        <pc:sldMkLst>
          <pc:docMk/>
          <pc:sldMk cId="3233566322" sldId="311"/>
        </pc:sldMkLst>
        <pc:spChg chg="del mod">
          <ac:chgData name="Juan Pedro steibel" userId="08d14709d58c96e1" providerId="LiveId" clId="{A6E44503-1D12-4B88-B9F2-796F649B2237}" dt="2019-10-03T11:28:33.118" v="2281"/>
          <ac:spMkLst>
            <pc:docMk/>
            <pc:sldMk cId="3233566322" sldId="311"/>
            <ac:spMk id="2" creationId="{C93C90D4-6023-4EDB-AD30-D657B0BC70F4}"/>
          </ac:spMkLst>
        </pc:spChg>
        <pc:spChg chg="del">
          <ac:chgData name="Juan Pedro steibel" userId="08d14709d58c96e1" providerId="LiveId" clId="{A6E44503-1D12-4B88-B9F2-796F649B2237}" dt="2019-10-03T11:28:33.118" v="2281"/>
          <ac:spMkLst>
            <pc:docMk/>
            <pc:sldMk cId="3233566322" sldId="311"/>
            <ac:spMk id="3" creationId="{97C99FB0-520A-4654-BA17-28268F953E3B}"/>
          </ac:spMkLst>
        </pc:spChg>
        <pc:spChg chg="add mod">
          <ac:chgData name="Juan Pedro steibel" userId="08d14709d58c96e1" providerId="LiveId" clId="{A6E44503-1D12-4B88-B9F2-796F649B2237}" dt="2019-10-03T11:28:42.343" v="2301" actId="20577"/>
          <ac:spMkLst>
            <pc:docMk/>
            <pc:sldMk cId="3233566322" sldId="311"/>
            <ac:spMk id="4" creationId="{A3E81C42-4564-4C17-BE35-CD8C589AEC4A}"/>
          </ac:spMkLst>
        </pc:spChg>
        <pc:spChg chg="add mod">
          <ac:chgData name="Juan Pedro steibel" userId="08d14709d58c96e1" providerId="LiveId" clId="{A6E44503-1D12-4B88-B9F2-796F649B2237}" dt="2019-10-03T11:28:59.193" v="2344" actId="20577"/>
          <ac:spMkLst>
            <pc:docMk/>
            <pc:sldMk cId="3233566322" sldId="311"/>
            <ac:spMk id="5" creationId="{C1D10767-93A1-4F99-AC59-B70F5101ED2E}"/>
          </ac:spMkLst>
        </pc:spChg>
      </pc:sldChg>
      <pc:sldChg chg="del">
        <pc:chgData name="Juan Pedro steibel" userId="08d14709d58c96e1" providerId="LiveId" clId="{A6E44503-1D12-4B88-B9F2-796F649B2237}" dt="2019-10-02T19:45:21.021" v="894" actId="2696"/>
        <pc:sldMkLst>
          <pc:docMk/>
          <pc:sldMk cId="2398859710" sldId="312"/>
        </pc:sldMkLst>
      </pc:sldChg>
      <pc:sldChg chg="del">
        <pc:chgData name="Juan Pedro steibel" userId="08d14709d58c96e1" providerId="LiveId" clId="{A6E44503-1D12-4B88-B9F2-796F649B2237}" dt="2019-10-02T19:45:21.073" v="895" actId="2696"/>
        <pc:sldMkLst>
          <pc:docMk/>
          <pc:sldMk cId="4290125253" sldId="313"/>
        </pc:sldMkLst>
      </pc:sldChg>
      <pc:sldChg chg="del">
        <pc:chgData name="Juan Pedro steibel" userId="08d14709d58c96e1" providerId="LiveId" clId="{A6E44503-1D12-4B88-B9F2-796F649B2237}" dt="2019-10-02T19:45:21.824" v="901" actId="2696"/>
        <pc:sldMkLst>
          <pc:docMk/>
          <pc:sldMk cId="2745006765" sldId="314"/>
        </pc:sldMkLst>
      </pc:sldChg>
      <pc:sldChg chg="del">
        <pc:chgData name="Juan Pedro steibel" userId="08d14709d58c96e1" providerId="LiveId" clId="{A6E44503-1D12-4B88-B9F2-796F649B2237}" dt="2019-10-02T19:45:21.562" v="898" actId="2696"/>
        <pc:sldMkLst>
          <pc:docMk/>
          <pc:sldMk cId="1579233480" sldId="317"/>
        </pc:sldMkLst>
      </pc:sldChg>
      <pc:sldChg chg="del">
        <pc:chgData name="Juan Pedro steibel" userId="08d14709d58c96e1" providerId="LiveId" clId="{A6E44503-1D12-4B88-B9F2-796F649B2237}" dt="2019-10-02T19:45:21.129" v="896" actId="2696"/>
        <pc:sldMkLst>
          <pc:docMk/>
          <pc:sldMk cId="1380594538" sldId="319"/>
        </pc:sldMkLst>
      </pc:sldChg>
      <pc:sldChg chg="modSp add">
        <pc:chgData name="Juan Pedro steibel" userId="08d14709d58c96e1" providerId="LiveId" clId="{A6E44503-1D12-4B88-B9F2-796F649B2237}" dt="2019-10-03T13:36:01.348" v="10292" actId="20577"/>
        <pc:sldMkLst>
          <pc:docMk/>
          <pc:sldMk cId="0" sldId="322"/>
        </pc:sldMkLst>
        <pc:spChg chg="mod">
          <ac:chgData name="Juan Pedro steibel" userId="08d14709d58c96e1" providerId="LiveId" clId="{A6E44503-1D12-4B88-B9F2-796F649B2237}" dt="2019-10-03T13:35:35.877" v="10201" actId="20577"/>
          <ac:spMkLst>
            <pc:docMk/>
            <pc:sldMk cId="0" sldId="322"/>
            <ac:spMk id="2" creationId="{00000000-0000-0000-0000-000000000000}"/>
          </ac:spMkLst>
        </pc:spChg>
        <pc:spChg chg="mod">
          <ac:chgData name="Juan Pedro steibel" userId="08d14709d58c96e1" providerId="LiveId" clId="{A6E44503-1D12-4B88-B9F2-796F649B2237}" dt="2019-10-03T13:35:13.944" v="10116" actId="20577"/>
          <ac:spMkLst>
            <pc:docMk/>
            <pc:sldMk cId="0" sldId="322"/>
            <ac:spMk id="20481" creationId="{00000000-0000-0000-0000-000000000000}"/>
          </ac:spMkLst>
        </pc:spChg>
        <pc:spChg chg="mod">
          <ac:chgData name="Juan Pedro steibel" userId="08d14709d58c96e1" providerId="LiveId" clId="{A6E44503-1D12-4B88-B9F2-796F649B2237}" dt="2019-10-03T13:35:52.150" v="10267" actId="1037"/>
          <ac:spMkLst>
            <pc:docMk/>
            <pc:sldMk cId="0" sldId="322"/>
            <ac:spMk id="39941" creationId="{00000000-0000-0000-0000-000000000000}"/>
          </ac:spMkLst>
        </pc:spChg>
        <pc:spChg chg="mod">
          <ac:chgData name="Juan Pedro steibel" userId="08d14709d58c96e1" providerId="LiveId" clId="{A6E44503-1D12-4B88-B9F2-796F649B2237}" dt="2019-10-03T13:36:01.348" v="10292" actId="20577"/>
          <ac:spMkLst>
            <pc:docMk/>
            <pc:sldMk cId="0" sldId="322"/>
            <ac:spMk id="39942" creationId="{00000000-0000-0000-0000-000000000000}"/>
          </ac:spMkLst>
        </pc:spChg>
      </pc:sldChg>
      <pc:sldChg chg="modSp add">
        <pc:chgData name="Juan Pedro steibel" userId="08d14709d58c96e1" providerId="LiveId" clId="{A6E44503-1D12-4B88-B9F2-796F649B2237}" dt="2019-10-03T13:37:28.883" v="10510" actId="20577"/>
        <pc:sldMkLst>
          <pc:docMk/>
          <pc:sldMk cId="0" sldId="323"/>
        </pc:sldMkLst>
        <pc:spChg chg="mod">
          <ac:chgData name="Juan Pedro steibel" userId="08d14709d58c96e1" providerId="LiveId" clId="{A6E44503-1D12-4B88-B9F2-796F649B2237}" dt="2019-10-03T13:36:24.979" v="10342" actId="20577"/>
          <ac:spMkLst>
            <pc:docMk/>
            <pc:sldMk cId="0" sldId="323"/>
            <ac:spMk id="2" creationId="{00000000-0000-0000-0000-000000000000}"/>
          </ac:spMkLst>
        </pc:spChg>
        <pc:spChg chg="mod">
          <ac:chgData name="Juan Pedro steibel" userId="08d14709d58c96e1" providerId="LiveId" clId="{A6E44503-1D12-4B88-B9F2-796F649B2237}" dt="2019-10-03T13:36:48.259" v="10398" actId="20577"/>
          <ac:spMkLst>
            <pc:docMk/>
            <pc:sldMk cId="0" sldId="323"/>
            <ac:spMk id="5" creationId="{00000000-0000-0000-0000-000000000000}"/>
          </ac:spMkLst>
        </pc:spChg>
        <pc:spChg chg="mod">
          <ac:chgData name="Juan Pedro steibel" userId="08d14709d58c96e1" providerId="LiveId" clId="{A6E44503-1D12-4B88-B9F2-796F649B2237}" dt="2019-10-03T13:37:28.883" v="10510" actId="20577"/>
          <ac:spMkLst>
            <pc:docMk/>
            <pc:sldMk cId="0" sldId="323"/>
            <ac:spMk id="7" creationId="{00000000-0000-0000-0000-000000000000}"/>
          </ac:spMkLst>
        </pc:spChg>
        <pc:spChg chg="mod">
          <ac:chgData name="Juan Pedro steibel" userId="08d14709d58c96e1" providerId="LiveId" clId="{A6E44503-1D12-4B88-B9F2-796F649B2237}" dt="2019-10-03T13:36:13.379" v="10315" actId="20577"/>
          <ac:spMkLst>
            <pc:docMk/>
            <pc:sldMk cId="0" sldId="323"/>
            <ac:spMk id="20481" creationId="{00000000-0000-0000-0000-000000000000}"/>
          </ac:spMkLst>
        </pc:spChg>
      </pc:sldChg>
      <pc:sldChg chg="modSp add">
        <pc:chgData name="Juan Pedro steibel" userId="08d14709d58c96e1" providerId="LiveId" clId="{A6E44503-1D12-4B88-B9F2-796F649B2237}" dt="2019-10-03T13:38:23.587" v="10652" actId="20577"/>
        <pc:sldMkLst>
          <pc:docMk/>
          <pc:sldMk cId="0" sldId="324"/>
        </pc:sldMkLst>
        <pc:spChg chg="mod">
          <ac:chgData name="Juan Pedro steibel" userId="08d14709d58c96e1" providerId="LiveId" clId="{A6E44503-1D12-4B88-B9F2-796F649B2237}" dt="2019-10-03T13:38:01.290" v="10571" actId="20577"/>
          <ac:spMkLst>
            <pc:docMk/>
            <pc:sldMk cId="0" sldId="324"/>
            <ac:spMk id="2" creationId="{00000000-0000-0000-0000-000000000000}"/>
          </ac:spMkLst>
        </pc:spChg>
        <pc:spChg chg="mod">
          <ac:chgData name="Juan Pedro steibel" userId="08d14709d58c96e1" providerId="LiveId" clId="{A6E44503-1D12-4B88-B9F2-796F649B2237}" dt="2019-10-03T13:38:09.076" v="10601" actId="20577"/>
          <ac:spMkLst>
            <pc:docMk/>
            <pc:sldMk cId="0" sldId="324"/>
            <ac:spMk id="5" creationId="{00000000-0000-0000-0000-000000000000}"/>
          </ac:spMkLst>
        </pc:spChg>
        <pc:spChg chg="mod">
          <ac:chgData name="Juan Pedro steibel" userId="08d14709d58c96e1" providerId="LiveId" clId="{A6E44503-1D12-4B88-B9F2-796F649B2237}" dt="2019-10-03T13:38:23.587" v="10652" actId="20577"/>
          <ac:spMkLst>
            <pc:docMk/>
            <pc:sldMk cId="0" sldId="324"/>
            <ac:spMk id="9" creationId="{00000000-0000-0000-0000-000000000000}"/>
          </ac:spMkLst>
        </pc:spChg>
        <pc:spChg chg="mod">
          <ac:chgData name="Juan Pedro steibel" userId="08d14709d58c96e1" providerId="LiveId" clId="{A6E44503-1D12-4B88-B9F2-796F649B2237}" dt="2019-10-03T13:37:40.355" v="10536" actId="20577"/>
          <ac:spMkLst>
            <pc:docMk/>
            <pc:sldMk cId="0" sldId="324"/>
            <ac:spMk id="20481" creationId="{00000000-0000-0000-0000-000000000000}"/>
          </ac:spMkLst>
        </pc:spChg>
      </pc:sldChg>
      <pc:sldChg chg="modSp add del">
        <pc:chgData name="Juan Pedro steibel" userId="08d14709d58c96e1" providerId="LiveId" clId="{A6E44503-1D12-4B88-B9F2-796F649B2237}" dt="2019-10-03T13:38:34.796" v="10653" actId="2696"/>
        <pc:sldMkLst>
          <pc:docMk/>
          <pc:sldMk cId="0" sldId="326"/>
        </pc:sldMkLst>
        <pc:spChg chg="mod">
          <ac:chgData name="Juan Pedro steibel" userId="08d14709d58c96e1" providerId="LiveId" clId="{A6E44503-1D12-4B88-B9F2-796F649B2237}" dt="2019-10-03T11:30:01.391" v="2381" actId="27636"/>
          <ac:spMkLst>
            <pc:docMk/>
            <pc:sldMk cId="0" sldId="326"/>
            <ac:spMk id="20481" creationId="{00000000-0000-0000-0000-000000000000}"/>
          </ac:spMkLst>
        </pc:spChg>
      </pc:sldChg>
      <pc:sldChg chg="del">
        <pc:chgData name="Juan Pedro steibel" userId="08d14709d58c96e1" providerId="LiveId" clId="{A6E44503-1D12-4B88-B9F2-796F649B2237}" dt="2019-10-02T19:45:21.753" v="899" actId="2696"/>
        <pc:sldMkLst>
          <pc:docMk/>
          <pc:sldMk cId="431382331" sldId="326"/>
        </pc:sldMkLst>
      </pc:sldChg>
      <pc:sldChg chg="del">
        <pc:chgData name="Juan Pedro steibel" userId="08d14709d58c96e1" providerId="LiveId" clId="{A6E44503-1D12-4B88-B9F2-796F649B2237}" dt="2019-10-02T19:45:21.820" v="900" actId="2696"/>
        <pc:sldMkLst>
          <pc:docMk/>
          <pc:sldMk cId="971225366" sldId="327"/>
        </pc:sldMkLst>
      </pc:sldChg>
      <pc:sldChg chg="modSp add">
        <pc:chgData name="Juan Pedro steibel" userId="08d14709d58c96e1" providerId="LiveId" clId="{A6E44503-1D12-4B88-B9F2-796F649B2237}" dt="2019-10-03T14:18:09.537" v="11669" actId="20577"/>
        <pc:sldMkLst>
          <pc:docMk/>
          <pc:sldMk cId="0" sldId="328"/>
        </pc:sldMkLst>
        <pc:spChg chg="mod">
          <ac:chgData name="Juan Pedro steibel" userId="08d14709d58c96e1" providerId="LiveId" clId="{A6E44503-1D12-4B88-B9F2-796F649B2237}" dt="2019-10-03T14:16:45.584" v="11291" actId="1076"/>
          <ac:spMkLst>
            <pc:docMk/>
            <pc:sldMk cId="0" sldId="328"/>
            <ac:spMk id="23553" creationId="{00000000-0000-0000-0000-000000000000}"/>
          </ac:spMkLst>
        </pc:spChg>
        <pc:spChg chg="mod">
          <ac:chgData name="Juan Pedro steibel" userId="08d14709d58c96e1" providerId="LiveId" clId="{A6E44503-1D12-4B88-B9F2-796F649B2237}" dt="2019-10-03T14:17:27.954" v="11489" actId="20577"/>
          <ac:spMkLst>
            <pc:docMk/>
            <pc:sldMk cId="0" sldId="328"/>
            <ac:spMk id="58370" creationId="{00000000-0000-0000-0000-000000000000}"/>
          </ac:spMkLst>
        </pc:spChg>
        <pc:spChg chg="mod">
          <ac:chgData name="Juan Pedro steibel" userId="08d14709d58c96e1" providerId="LiveId" clId="{A6E44503-1D12-4B88-B9F2-796F649B2237}" dt="2019-10-03T14:18:09.537" v="11669" actId="20577"/>
          <ac:spMkLst>
            <pc:docMk/>
            <pc:sldMk cId="0" sldId="328"/>
            <ac:spMk id="58374" creationId="{00000000-0000-0000-0000-000000000000}"/>
          </ac:spMkLst>
        </pc:spChg>
      </pc:sldChg>
      <pc:sldChg chg="del">
        <pc:chgData name="Juan Pedro steibel" userId="08d14709d58c96e1" providerId="LiveId" clId="{A6E44503-1D12-4B88-B9F2-796F649B2237}" dt="2019-10-02T19:45:21.293" v="897" actId="2696"/>
        <pc:sldMkLst>
          <pc:docMk/>
          <pc:sldMk cId="3827840662" sldId="328"/>
        </pc:sldMkLst>
      </pc:sldChg>
      <pc:sldChg chg="modSp add">
        <pc:chgData name="Juan Pedro steibel" userId="08d14709d58c96e1" providerId="LiveId" clId="{A6E44503-1D12-4B88-B9F2-796F649B2237}" dt="2019-10-03T14:29:39.650" v="13778" actId="20577"/>
        <pc:sldMkLst>
          <pc:docMk/>
          <pc:sldMk cId="0" sldId="329"/>
        </pc:sldMkLst>
        <pc:spChg chg="mod">
          <ac:chgData name="Juan Pedro steibel" userId="08d14709d58c96e1" providerId="LiveId" clId="{A6E44503-1D12-4B88-B9F2-796F649B2237}" dt="2019-10-03T14:29:39.650" v="13778" actId="20577"/>
          <ac:spMkLst>
            <pc:docMk/>
            <pc:sldMk cId="0" sldId="329"/>
            <ac:spMk id="3" creationId="{00000000-0000-0000-0000-000000000000}"/>
          </ac:spMkLst>
        </pc:spChg>
        <pc:spChg chg="mod">
          <ac:chgData name="Juan Pedro steibel" userId="08d14709d58c96e1" providerId="LiveId" clId="{A6E44503-1D12-4B88-B9F2-796F649B2237}" dt="2019-10-03T14:27:57.889" v="13410" actId="20577"/>
          <ac:spMkLst>
            <pc:docMk/>
            <pc:sldMk cId="0" sldId="329"/>
            <ac:spMk id="23553" creationId="{00000000-0000-0000-0000-000000000000}"/>
          </ac:spMkLst>
        </pc:spChg>
      </pc:sldChg>
      <pc:sldChg chg="del">
        <pc:chgData name="Juan Pedro steibel" userId="08d14709d58c96e1" providerId="LiveId" clId="{A6E44503-1D12-4B88-B9F2-796F649B2237}" dt="2019-10-02T19:45:21.829" v="902" actId="2696"/>
        <pc:sldMkLst>
          <pc:docMk/>
          <pc:sldMk cId="1203434103" sldId="329"/>
        </pc:sldMkLst>
      </pc:sldChg>
      <pc:sldChg chg="modSp add">
        <pc:chgData name="Juan Pedro steibel" userId="08d14709d58c96e1" providerId="LiveId" clId="{A6E44503-1D12-4B88-B9F2-796F649B2237}" dt="2019-10-03T14:19:51.634" v="12069" actId="20577"/>
        <pc:sldMkLst>
          <pc:docMk/>
          <pc:sldMk cId="4154628833" sldId="332"/>
        </pc:sldMkLst>
        <pc:spChg chg="mod">
          <ac:chgData name="Juan Pedro steibel" userId="08d14709d58c96e1" providerId="LiveId" clId="{A6E44503-1D12-4B88-B9F2-796F649B2237}" dt="2019-10-03T14:18:44.102" v="11761" actId="20577"/>
          <ac:spMkLst>
            <pc:docMk/>
            <pc:sldMk cId="4154628833" sldId="332"/>
            <ac:spMk id="10" creationId="{00000000-0000-0000-0000-000000000000}"/>
          </ac:spMkLst>
        </pc:spChg>
        <pc:spChg chg="mod">
          <ac:chgData name="Juan Pedro steibel" userId="08d14709d58c96e1" providerId="LiveId" clId="{A6E44503-1D12-4B88-B9F2-796F649B2237}" dt="2019-10-03T14:19:51.634" v="12069" actId="20577"/>
          <ac:spMkLst>
            <pc:docMk/>
            <pc:sldMk cId="4154628833" sldId="332"/>
            <ac:spMk id="16" creationId="{00000000-0000-0000-0000-000000000000}"/>
          </ac:spMkLst>
        </pc:spChg>
        <pc:spChg chg="mod">
          <ac:chgData name="Juan Pedro steibel" userId="08d14709d58c96e1" providerId="LiveId" clId="{A6E44503-1D12-4B88-B9F2-796F649B2237}" dt="2019-10-03T14:18:19.682" v="11692" actId="20577"/>
          <ac:spMkLst>
            <pc:docMk/>
            <pc:sldMk cId="4154628833" sldId="332"/>
            <ac:spMk id="23553" creationId="{00000000-0000-0000-0000-000000000000}"/>
          </ac:spMkLst>
        </pc:spChg>
        <pc:spChg chg="mod">
          <ac:chgData name="Juan Pedro steibel" userId="08d14709d58c96e1" providerId="LiveId" clId="{A6E44503-1D12-4B88-B9F2-796F649B2237}" dt="2019-10-03T14:18:34.337" v="11735" actId="1035"/>
          <ac:spMkLst>
            <pc:docMk/>
            <pc:sldMk cId="4154628833" sldId="332"/>
            <ac:spMk id="58370" creationId="{00000000-0000-0000-0000-000000000000}"/>
          </ac:spMkLst>
        </pc:spChg>
      </pc:sldChg>
      <pc:sldChg chg="modSp add">
        <pc:chgData name="Juan Pedro steibel" userId="08d14709d58c96e1" providerId="LiveId" clId="{A6E44503-1D12-4B88-B9F2-796F649B2237}" dt="2019-10-03T14:23:02.659" v="12381" actId="20577"/>
        <pc:sldMkLst>
          <pc:docMk/>
          <pc:sldMk cId="2183260306" sldId="333"/>
        </pc:sldMkLst>
        <pc:spChg chg="mod">
          <ac:chgData name="Juan Pedro steibel" userId="08d14709d58c96e1" providerId="LiveId" clId="{A6E44503-1D12-4B88-B9F2-796F649B2237}" dt="2019-10-03T14:20:04.918" v="12095" actId="20577"/>
          <ac:spMkLst>
            <pc:docMk/>
            <pc:sldMk cId="2183260306" sldId="333"/>
            <ac:spMk id="23553" creationId="{00000000-0000-0000-0000-000000000000}"/>
          </ac:spMkLst>
        </pc:spChg>
        <pc:spChg chg="mod">
          <ac:chgData name="Juan Pedro steibel" userId="08d14709d58c96e1" providerId="LiveId" clId="{A6E44503-1D12-4B88-B9F2-796F649B2237}" dt="2019-10-03T14:23:02.659" v="12381" actId="20577"/>
          <ac:spMkLst>
            <pc:docMk/>
            <pc:sldMk cId="2183260306" sldId="333"/>
            <ac:spMk id="58374" creationId="{00000000-0000-0000-0000-000000000000}"/>
          </ac:spMkLst>
        </pc:spChg>
      </pc:sldChg>
      <pc:sldChg chg="modSp add">
        <pc:chgData name="Juan Pedro steibel" userId="08d14709d58c96e1" providerId="LiveId" clId="{A6E44503-1D12-4B88-B9F2-796F649B2237}" dt="2019-10-03T13:39:29.444" v="10747" actId="20577"/>
        <pc:sldMkLst>
          <pc:docMk/>
          <pc:sldMk cId="1095966243" sldId="353"/>
        </pc:sldMkLst>
        <pc:spChg chg="mod">
          <ac:chgData name="Juan Pedro steibel" userId="08d14709d58c96e1" providerId="LiveId" clId="{A6E44503-1D12-4B88-B9F2-796F649B2237}" dt="2019-10-03T13:39:29.444" v="10747" actId="20577"/>
          <ac:spMkLst>
            <pc:docMk/>
            <pc:sldMk cId="1095966243" sldId="353"/>
            <ac:spMk id="2" creationId="{048067F3-3FFB-4A51-87BE-ACFFC2732CFD}"/>
          </ac:spMkLst>
        </pc:spChg>
        <pc:spChg chg="mod">
          <ac:chgData name="Juan Pedro steibel" userId="08d14709d58c96e1" providerId="LiveId" clId="{A6E44503-1D12-4B88-B9F2-796F649B2237}" dt="2019-10-03T13:38:48.846" v="10673" actId="20577"/>
          <ac:spMkLst>
            <pc:docMk/>
            <pc:sldMk cId="1095966243" sldId="353"/>
            <ac:spMk id="21505" creationId="{00000000-0000-0000-0000-000000000000}"/>
          </ac:spMkLst>
        </pc:spChg>
      </pc:sldChg>
      <pc:sldChg chg="modSp add">
        <pc:chgData name="Juan Pedro steibel" userId="08d14709d58c96e1" providerId="LiveId" clId="{A6E44503-1D12-4B88-B9F2-796F649B2237}" dt="2019-10-03T14:14:35.905" v="10924" actId="1038"/>
        <pc:sldMkLst>
          <pc:docMk/>
          <pc:sldMk cId="0" sldId="354"/>
        </pc:sldMkLst>
        <pc:spChg chg="mod">
          <ac:chgData name="Juan Pedro steibel" userId="08d14709d58c96e1" providerId="LiveId" clId="{A6E44503-1D12-4B88-B9F2-796F649B2237}" dt="2019-10-03T14:14:00.657" v="10827" actId="20577"/>
          <ac:spMkLst>
            <pc:docMk/>
            <pc:sldMk cId="0" sldId="354"/>
            <ac:spMk id="22529" creationId="{00000000-0000-0000-0000-000000000000}"/>
          </ac:spMkLst>
        </pc:spChg>
        <pc:spChg chg="mod">
          <ac:chgData name="Juan Pedro steibel" userId="08d14709d58c96e1" providerId="LiveId" clId="{A6E44503-1D12-4B88-B9F2-796F649B2237}" dt="2019-10-03T14:14:13.059" v="10859" actId="20577"/>
          <ac:spMkLst>
            <pc:docMk/>
            <pc:sldMk cId="0" sldId="354"/>
            <ac:spMk id="50178" creationId="{00000000-0000-0000-0000-000000000000}"/>
          </ac:spMkLst>
        </pc:spChg>
        <pc:spChg chg="mod">
          <ac:chgData name="Juan Pedro steibel" userId="08d14709d58c96e1" providerId="LiveId" clId="{A6E44503-1D12-4B88-B9F2-796F649B2237}" dt="2019-10-03T14:14:35.905" v="10924" actId="1038"/>
          <ac:spMkLst>
            <pc:docMk/>
            <pc:sldMk cId="0" sldId="354"/>
            <ac:spMk id="50184" creationId="{00000000-0000-0000-0000-000000000000}"/>
          </ac:spMkLst>
        </pc:spChg>
      </pc:sldChg>
      <pc:sldChg chg="modSp add">
        <pc:chgData name="Juan Pedro steibel" userId="08d14709d58c96e1" providerId="LiveId" clId="{A6E44503-1D12-4B88-B9F2-796F649B2237}" dt="2019-10-03T14:16:31.139" v="11256" actId="20577"/>
        <pc:sldMkLst>
          <pc:docMk/>
          <pc:sldMk cId="0" sldId="355"/>
        </pc:sldMkLst>
        <pc:spChg chg="mod">
          <ac:chgData name="Juan Pedro steibel" userId="08d14709d58c96e1" providerId="LiveId" clId="{A6E44503-1D12-4B88-B9F2-796F649B2237}" dt="2019-10-03T14:16:31.139" v="11256" actId="20577"/>
          <ac:spMkLst>
            <pc:docMk/>
            <pc:sldMk cId="0" sldId="355"/>
            <ac:spMk id="23553" creationId="{00000000-0000-0000-0000-000000000000}"/>
          </ac:spMkLst>
        </pc:spChg>
        <pc:spChg chg="mod">
          <ac:chgData name="Juan Pedro steibel" userId="08d14709d58c96e1" providerId="LiveId" clId="{A6E44503-1D12-4B88-B9F2-796F649B2237}" dt="2019-10-03T14:16:04.610" v="11218" actId="20577"/>
          <ac:spMkLst>
            <pc:docMk/>
            <pc:sldMk cId="0" sldId="355"/>
            <ac:spMk id="56322" creationId="{00000000-0000-0000-0000-000000000000}"/>
          </ac:spMkLst>
        </pc:spChg>
      </pc:sldChg>
      <pc:sldChg chg="modSp add">
        <pc:chgData name="Juan Pedro steibel" userId="08d14709d58c96e1" providerId="LiveId" clId="{A6E44503-1D12-4B88-B9F2-796F649B2237}" dt="2019-10-03T14:24:23.612" v="12669" actId="5793"/>
        <pc:sldMkLst>
          <pc:docMk/>
          <pc:sldMk cId="0" sldId="356"/>
        </pc:sldMkLst>
        <pc:spChg chg="mod">
          <ac:chgData name="Juan Pedro steibel" userId="08d14709d58c96e1" providerId="LiveId" clId="{A6E44503-1D12-4B88-B9F2-796F649B2237}" dt="2019-10-03T14:23:30.163" v="12452" actId="20577"/>
          <ac:spMkLst>
            <pc:docMk/>
            <pc:sldMk cId="0" sldId="356"/>
            <ac:spMk id="12290" creationId="{00000000-0000-0000-0000-000000000000}"/>
          </ac:spMkLst>
        </pc:spChg>
        <pc:spChg chg="mod">
          <ac:chgData name="Juan Pedro steibel" userId="08d14709d58c96e1" providerId="LiveId" clId="{A6E44503-1D12-4B88-B9F2-796F649B2237}" dt="2019-10-03T14:23:52.034" v="12546" actId="20577"/>
          <ac:spMkLst>
            <pc:docMk/>
            <pc:sldMk cId="0" sldId="356"/>
            <ac:spMk id="12291" creationId="{00000000-0000-0000-0000-000000000000}"/>
          </ac:spMkLst>
        </pc:spChg>
        <pc:spChg chg="mod">
          <ac:chgData name="Juan Pedro steibel" userId="08d14709d58c96e1" providerId="LiveId" clId="{A6E44503-1D12-4B88-B9F2-796F649B2237}" dt="2019-10-03T14:24:00.722" v="12562" actId="20577"/>
          <ac:spMkLst>
            <pc:docMk/>
            <pc:sldMk cId="0" sldId="356"/>
            <ac:spMk id="12297" creationId="{00000000-0000-0000-0000-000000000000}"/>
          </ac:spMkLst>
        </pc:spChg>
        <pc:spChg chg="mod">
          <ac:chgData name="Juan Pedro steibel" userId="08d14709d58c96e1" providerId="LiveId" clId="{A6E44503-1D12-4B88-B9F2-796F649B2237}" dt="2019-10-03T14:24:23.612" v="12669" actId="5793"/>
          <ac:spMkLst>
            <pc:docMk/>
            <pc:sldMk cId="0" sldId="356"/>
            <ac:spMk id="12299" creationId="{00000000-0000-0000-0000-000000000000}"/>
          </ac:spMkLst>
        </pc:spChg>
      </pc:sldChg>
      <pc:sldChg chg="modSp add">
        <pc:chgData name="Juan Pedro steibel" userId="08d14709d58c96e1" providerId="LiveId" clId="{A6E44503-1D12-4B88-B9F2-796F649B2237}" dt="2019-10-03T14:25:43.410" v="12936" actId="20577"/>
        <pc:sldMkLst>
          <pc:docMk/>
          <pc:sldMk cId="2037514646" sldId="357"/>
        </pc:sldMkLst>
        <pc:spChg chg="mod">
          <ac:chgData name="Juan Pedro steibel" userId="08d14709d58c96e1" providerId="LiveId" clId="{A6E44503-1D12-4B88-B9F2-796F649B2237}" dt="2019-10-03T14:24:45.713" v="12721" actId="20577"/>
          <ac:spMkLst>
            <pc:docMk/>
            <pc:sldMk cId="2037514646" sldId="357"/>
            <ac:spMk id="12290" creationId="{00000000-0000-0000-0000-000000000000}"/>
          </ac:spMkLst>
        </pc:spChg>
        <pc:spChg chg="mod">
          <ac:chgData name="Juan Pedro steibel" userId="08d14709d58c96e1" providerId="LiveId" clId="{A6E44503-1D12-4B88-B9F2-796F649B2237}" dt="2019-10-03T14:24:54.973" v="12747" actId="20577"/>
          <ac:spMkLst>
            <pc:docMk/>
            <pc:sldMk cId="2037514646" sldId="357"/>
            <ac:spMk id="12297" creationId="{00000000-0000-0000-0000-000000000000}"/>
          </ac:spMkLst>
        </pc:spChg>
        <pc:spChg chg="mod">
          <ac:chgData name="Juan Pedro steibel" userId="08d14709d58c96e1" providerId="LiveId" clId="{A6E44503-1D12-4B88-B9F2-796F649B2237}" dt="2019-10-03T14:25:43.410" v="12936" actId="20577"/>
          <ac:spMkLst>
            <pc:docMk/>
            <pc:sldMk cId="2037514646" sldId="357"/>
            <ac:spMk id="12312" creationId="{00000000-0000-0000-0000-000000000000}"/>
          </ac:spMkLst>
        </pc:spChg>
      </pc:sldChg>
      <pc:sldChg chg="modSp add del modTransition">
        <pc:chgData name="Juan Pedro steibel" userId="08d14709d58c96e1" providerId="LiveId" clId="{A6E44503-1D12-4B88-B9F2-796F649B2237}" dt="2019-10-04T14:04:36.755" v="16177" actId="2696"/>
        <pc:sldMkLst>
          <pc:docMk/>
          <pc:sldMk cId="0" sldId="358"/>
        </pc:sldMkLst>
        <pc:spChg chg="mod">
          <ac:chgData name="Juan Pedro steibel" userId="08d14709d58c96e1" providerId="LiveId" clId="{A6E44503-1D12-4B88-B9F2-796F649B2237}" dt="2019-10-03T11:34:01.893" v="2610" actId="27636"/>
          <ac:spMkLst>
            <pc:docMk/>
            <pc:sldMk cId="0" sldId="358"/>
            <ac:spMk id="17410" creationId="{00000000-0000-0000-0000-000000000000}"/>
          </ac:spMkLst>
        </pc:spChg>
      </pc:sldChg>
      <pc:sldChg chg="modSp add del modTransition">
        <pc:chgData name="Juan Pedro steibel" userId="08d14709d58c96e1" providerId="LiveId" clId="{A6E44503-1D12-4B88-B9F2-796F649B2237}" dt="2019-10-04T14:04:38.388" v="16178" actId="2696"/>
        <pc:sldMkLst>
          <pc:docMk/>
          <pc:sldMk cId="0" sldId="359"/>
        </pc:sldMkLst>
        <pc:spChg chg="mod">
          <ac:chgData name="Juan Pedro steibel" userId="08d14709d58c96e1" providerId="LiveId" clId="{A6E44503-1D12-4B88-B9F2-796F649B2237}" dt="2019-10-03T11:34:01.896" v="2611" actId="27636"/>
          <ac:spMkLst>
            <pc:docMk/>
            <pc:sldMk cId="0" sldId="359"/>
            <ac:spMk id="18434" creationId="{00000000-0000-0000-0000-000000000000}"/>
          </ac:spMkLst>
        </pc:spChg>
      </pc:sldChg>
      <pc:sldChg chg="modSp add del modTransition">
        <pc:chgData name="Juan Pedro steibel" userId="08d14709d58c96e1" providerId="LiveId" clId="{A6E44503-1D12-4B88-B9F2-796F649B2237}" dt="2019-10-04T14:04:39.133" v="16179" actId="2696"/>
        <pc:sldMkLst>
          <pc:docMk/>
          <pc:sldMk cId="0" sldId="360"/>
        </pc:sldMkLst>
        <pc:spChg chg="mod">
          <ac:chgData name="Juan Pedro steibel" userId="08d14709d58c96e1" providerId="LiveId" clId="{A6E44503-1D12-4B88-B9F2-796F649B2237}" dt="2019-10-03T11:34:01.906" v="2612" actId="27636"/>
          <ac:spMkLst>
            <pc:docMk/>
            <pc:sldMk cId="0" sldId="360"/>
            <ac:spMk id="19459" creationId="{00000000-0000-0000-0000-000000000000}"/>
          </ac:spMkLst>
        </pc:spChg>
      </pc:sldChg>
      <pc:sldChg chg="modSp add del modTransition">
        <pc:chgData name="Juan Pedro steibel" userId="08d14709d58c96e1" providerId="LiveId" clId="{A6E44503-1D12-4B88-B9F2-796F649B2237}" dt="2019-10-04T14:04:40.110" v="16180" actId="2696"/>
        <pc:sldMkLst>
          <pc:docMk/>
          <pc:sldMk cId="0" sldId="361"/>
        </pc:sldMkLst>
        <pc:spChg chg="mod">
          <ac:chgData name="Juan Pedro steibel" userId="08d14709d58c96e1" providerId="LiveId" clId="{A6E44503-1D12-4B88-B9F2-796F649B2237}" dt="2019-10-03T11:34:01.909" v="2613" actId="27636"/>
          <ac:spMkLst>
            <pc:docMk/>
            <pc:sldMk cId="0" sldId="361"/>
            <ac:spMk id="20482" creationId="{00000000-0000-0000-0000-000000000000}"/>
          </ac:spMkLst>
        </pc:spChg>
      </pc:sldChg>
      <pc:sldChg chg="add del">
        <pc:chgData name="Juan Pedro steibel" userId="08d14709d58c96e1" providerId="LiveId" clId="{A6E44503-1D12-4B88-B9F2-796F649B2237}" dt="2019-10-03T13:08:13.355" v="8376" actId="2696"/>
        <pc:sldMkLst>
          <pc:docMk/>
          <pc:sldMk cId="5917710" sldId="362"/>
        </pc:sldMkLst>
      </pc:sldChg>
      <pc:sldChg chg="delSp modSp add">
        <pc:chgData name="Juan Pedro steibel" userId="08d14709d58c96e1" providerId="LiveId" clId="{A6E44503-1D12-4B88-B9F2-796F649B2237}" dt="2019-10-03T17:22:08.256" v="14301" actId="478"/>
        <pc:sldMkLst>
          <pc:docMk/>
          <pc:sldMk cId="3940774763" sldId="362"/>
        </pc:sldMkLst>
        <pc:spChg chg="mod">
          <ac:chgData name="Juan Pedro steibel" userId="08d14709d58c96e1" providerId="LiveId" clId="{A6E44503-1D12-4B88-B9F2-796F649B2237}" dt="2019-10-03T17:22:04.323" v="14300" actId="20577"/>
          <ac:spMkLst>
            <pc:docMk/>
            <pc:sldMk cId="3940774763" sldId="362"/>
            <ac:spMk id="2" creationId="{E3DFC2FA-22A2-4606-9BC2-F722834149B4}"/>
          </ac:spMkLst>
        </pc:spChg>
        <pc:spChg chg="del">
          <ac:chgData name="Juan Pedro steibel" userId="08d14709d58c96e1" providerId="LiveId" clId="{A6E44503-1D12-4B88-B9F2-796F649B2237}" dt="2019-10-03T17:22:08.256" v="14301" actId="478"/>
          <ac:spMkLst>
            <pc:docMk/>
            <pc:sldMk cId="3940774763" sldId="362"/>
            <ac:spMk id="3" creationId="{4AA28498-F35D-4E2C-B7A4-3B38976AA3AF}"/>
          </ac:spMkLst>
        </pc:spChg>
      </pc:sldChg>
      <pc:sldChg chg="modSp add del">
        <pc:chgData name="Juan Pedro steibel" userId="08d14709d58c96e1" providerId="LiveId" clId="{A6E44503-1D12-4B88-B9F2-796F649B2237}" dt="2019-10-03T17:21:51.883" v="14299" actId="2696"/>
        <pc:sldMkLst>
          <pc:docMk/>
          <pc:sldMk cId="1855105906" sldId="363"/>
        </pc:sldMkLst>
        <pc:spChg chg="mod">
          <ac:chgData name="Juan Pedro steibel" userId="08d14709d58c96e1" providerId="LiveId" clId="{A6E44503-1D12-4B88-B9F2-796F649B2237}" dt="2019-10-03T16:55:04.791" v="13838" actId="20577"/>
          <ac:spMkLst>
            <pc:docMk/>
            <pc:sldMk cId="1855105906" sldId="363"/>
            <ac:spMk id="2" creationId="{8FC350F2-5B61-4C9A-A93A-0911D6B3B95F}"/>
          </ac:spMkLst>
        </pc:spChg>
      </pc:sldChg>
      <pc:sldChg chg="addSp delSp modSp add">
        <pc:chgData name="Juan Pedro steibel" userId="08d14709d58c96e1" providerId="LiveId" clId="{A6E44503-1D12-4B88-B9F2-796F649B2237}" dt="2019-10-03T17:04:20.877" v="14183" actId="1076"/>
        <pc:sldMkLst>
          <pc:docMk/>
          <pc:sldMk cId="2186444209" sldId="364"/>
        </pc:sldMkLst>
        <pc:spChg chg="mod">
          <ac:chgData name="Juan Pedro steibel" userId="08d14709d58c96e1" providerId="LiveId" clId="{A6E44503-1D12-4B88-B9F2-796F649B2237}" dt="2019-10-03T17:00:16.576" v="14112" actId="20577"/>
          <ac:spMkLst>
            <pc:docMk/>
            <pc:sldMk cId="2186444209" sldId="364"/>
            <ac:spMk id="2" creationId="{00000000-0000-0000-0000-000000000000}"/>
          </ac:spMkLst>
        </pc:spChg>
        <pc:spChg chg="del">
          <ac:chgData name="Juan Pedro steibel" userId="08d14709d58c96e1" providerId="LiveId" clId="{A6E44503-1D12-4B88-B9F2-796F649B2237}" dt="2019-10-03T17:01:06.302" v="14171" actId="478"/>
          <ac:spMkLst>
            <pc:docMk/>
            <pc:sldMk cId="2186444209" sldId="364"/>
            <ac:spMk id="4" creationId="{00000000-0000-0000-0000-000000000000}"/>
          </ac:spMkLst>
        </pc:spChg>
        <pc:spChg chg="mod">
          <ac:chgData name="Juan Pedro steibel" userId="08d14709d58c96e1" providerId="LiveId" clId="{A6E44503-1D12-4B88-B9F2-796F649B2237}" dt="2019-10-03T17:01:01.486" v="14170" actId="20577"/>
          <ac:spMkLst>
            <pc:docMk/>
            <pc:sldMk cId="2186444209" sldId="364"/>
            <ac:spMk id="12" creationId="{00000000-0000-0000-0000-000000000000}"/>
          </ac:spMkLst>
        </pc:spChg>
        <pc:spChg chg="add del">
          <ac:chgData name="Juan Pedro steibel" userId="08d14709d58c96e1" providerId="LiveId" clId="{A6E44503-1D12-4B88-B9F2-796F649B2237}" dt="2019-10-03T17:04:09.040" v="14179" actId="478"/>
          <ac:spMkLst>
            <pc:docMk/>
            <pc:sldMk cId="2186444209" sldId="364"/>
            <ac:spMk id="15" creationId="{CA4E36FF-45D6-4752-9A48-B797779DAFB3}"/>
          </ac:spMkLst>
        </pc:spChg>
        <pc:spChg chg="del mod">
          <ac:chgData name="Juan Pedro steibel" userId="08d14709d58c96e1" providerId="LiveId" clId="{A6E44503-1D12-4B88-B9F2-796F649B2237}" dt="2019-10-03T17:04:14.926" v="14181" actId="478"/>
          <ac:spMkLst>
            <pc:docMk/>
            <pc:sldMk cId="2186444209" sldId="364"/>
            <ac:spMk id="16" creationId="{00000000-0000-0000-0000-000000000000}"/>
          </ac:spMkLst>
        </pc:spChg>
        <pc:spChg chg="del">
          <ac:chgData name="Juan Pedro steibel" userId="08d14709d58c96e1" providerId="LiveId" clId="{A6E44503-1D12-4B88-B9F2-796F649B2237}" dt="2019-10-03T17:04:17.215" v="14182" actId="478"/>
          <ac:spMkLst>
            <pc:docMk/>
            <pc:sldMk cId="2186444209" sldId="364"/>
            <ac:spMk id="17" creationId="{00000000-0000-0000-0000-000000000000}"/>
          </ac:spMkLst>
        </pc:spChg>
        <pc:spChg chg="mod">
          <ac:chgData name="Juan Pedro steibel" userId="08d14709d58c96e1" providerId="LiveId" clId="{A6E44503-1D12-4B88-B9F2-796F649B2237}" dt="2019-10-03T17:04:20.877" v="14183" actId="1076"/>
          <ac:spMkLst>
            <pc:docMk/>
            <pc:sldMk cId="2186444209" sldId="364"/>
            <ac:spMk id="19" creationId="{00000000-0000-0000-0000-000000000000}"/>
          </ac:spMkLst>
        </pc:spChg>
        <pc:spChg chg="add">
          <ac:chgData name="Juan Pedro steibel" userId="08d14709d58c96e1" providerId="LiveId" clId="{A6E44503-1D12-4B88-B9F2-796F649B2237}" dt="2019-10-03T17:03:57.804" v="14177"/>
          <ac:spMkLst>
            <pc:docMk/>
            <pc:sldMk cId="2186444209" sldId="364"/>
            <ac:spMk id="22" creationId="{51DE3085-4DC6-480A-993E-645DED1D8D3B}"/>
          </ac:spMkLst>
        </pc:spChg>
      </pc:sldChg>
      <pc:sldChg chg="add del">
        <pc:chgData name="Juan Pedro steibel" userId="08d14709d58c96e1" providerId="LiveId" clId="{A6E44503-1D12-4B88-B9F2-796F649B2237}" dt="2019-10-03T17:03:42.929" v="14176"/>
        <pc:sldMkLst>
          <pc:docMk/>
          <pc:sldMk cId="156388528" sldId="365"/>
        </pc:sldMkLst>
      </pc:sldChg>
      <pc:sldChg chg="addSp delSp modSp add">
        <pc:chgData name="Juan Pedro steibel" userId="08d14709d58c96e1" providerId="LiveId" clId="{A6E44503-1D12-4B88-B9F2-796F649B2237}" dt="2019-10-03T17:06:35.793" v="14241" actId="20577"/>
        <pc:sldMkLst>
          <pc:docMk/>
          <pc:sldMk cId="773274992" sldId="365"/>
        </pc:sldMkLst>
        <pc:spChg chg="mod">
          <ac:chgData name="Juan Pedro steibel" userId="08d14709d58c96e1" providerId="LiveId" clId="{A6E44503-1D12-4B88-B9F2-796F649B2237}" dt="2019-10-03T17:04:37.870" v="14189" actId="20577"/>
          <ac:spMkLst>
            <pc:docMk/>
            <pc:sldMk cId="773274992" sldId="365"/>
            <ac:spMk id="2" creationId="{00000000-0000-0000-0000-000000000000}"/>
          </ac:spMkLst>
        </pc:spChg>
        <pc:spChg chg="del">
          <ac:chgData name="Juan Pedro steibel" userId="08d14709d58c96e1" providerId="LiveId" clId="{A6E44503-1D12-4B88-B9F2-796F649B2237}" dt="2019-10-03T17:04:32.110" v="14186" actId="478"/>
          <ac:spMkLst>
            <pc:docMk/>
            <pc:sldMk cId="773274992" sldId="365"/>
            <ac:spMk id="5" creationId="{00000000-0000-0000-0000-000000000000}"/>
          </ac:spMkLst>
        </pc:spChg>
        <pc:spChg chg="add mod">
          <ac:chgData name="Juan Pedro steibel" userId="08d14709d58c96e1" providerId="LiveId" clId="{A6E44503-1D12-4B88-B9F2-796F649B2237}" dt="2019-10-03T17:06:35.793" v="14241" actId="20577"/>
          <ac:spMkLst>
            <pc:docMk/>
            <pc:sldMk cId="773274992" sldId="365"/>
            <ac:spMk id="14" creationId="{4A14CDD5-DB2D-41AD-A17A-59590B0E5052}"/>
          </ac:spMkLst>
        </pc:spChg>
        <pc:spChg chg="mod">
          <ac:chgData name="Juan Pedro steibel" userId="08d14709d58c96e1" providerId="LiveId" clId="{A6E44503-1D12-4B88-B9F2-796F649B2237}" dt="2019-10-03T17:05:18.988" v="14198" actId="20577"/>
          <ac:spMkLst>
            <pc:docMk/>
            <pc:sldMk cId="773274992" sldId="365"/>
            <ac:spMk id="15" creationId="{CA4E36FF-45D6-4752-9A48-B797779DAFB3}"/>
          </ac:spMkLst>
        </pc:spChg>
        <pc:spChg chg="add mod">
          <ac:chgData name="Juan Pedro steibel" userId="08d14709d58c96e1" providerId="LiveId" clId="{A6E44503-1D12-4B88-B9F2-796F649B2237}" dt="2019-10-03T17:05:55.461" v="14207" actId="20577"/>
          <ac:spMkLst>
            <pc:docMk/>
            <pc:sldMk cId="773274992" sldId="365"/>
            <ac:spMk id="16" creationId="{F41E3FC5-233C-43AD-ACC0-DD5F9A795E0C}"/>
          </ac:spMkLst>
        </pc:spChg>
        <pc:spChg chg="add mod">
          <ac:chgData name="Juan Pedro steibel" userId="08d14709d58c96e1" providerId="LiveId" clId="{A6E44503-1D12-4B88-B9F2-796F649B2237}" dt="2019-10-03T17:06:05.491" v="14211" actId="20577"/>
          <ac:spMkLst>
            <pc:docMk/>
            <pc:sldMk cId="773274992" sldId="365"/>
            <ac:spMk id="17" creationId="{81138E56-CF1C-45FF-80C3-10D89592AAA3}"/>
          </ac:spMkLst>
        </pc:spChg>
      </pc:sldChg>
      <pc:sldChg chg="addSp delSp modSp add">
        <pc:chgData name="Juan Pedro steibel" userId="08d14709d58c96e1" providerId="LiveId" clId="{A6E44503-1D12-4B88-B9F2-796F649B2237}" dt="2019-10-03T17:21:48.606" v="14298" actId="20577"/>
        <pc:sldMkLst>
          <pc:docMk/>
          <pc:sldMk cId="1718534087" sldId="366"/>
        </pc:sldMkLst>
        <pc:spChg chg="mod">
          <ac:chgData name="Juan Pedro steibel" userId="08d14709d58c96e1" providerId="LiveId" clId="{A6E44503-1D12-4B88-B9F2-796F649B2237}" dt="2019-10-03T17:21:48.606" v="14298" actId="20577"/>
          <ac:spMkLst>
            <pc:docMk/>
            <pc:sldMk cId="1718534087" sldId="366"/>
            <ac:spMk id="2" creationId="{00000000-0000-0000-0000-000000000000}"/>
          </ac:spMkLst>
        </pc:spChg>
        <pc:spChg chg="mod">
          <ac:chgData name="Juan Pedro steibel" userId="08d14709d58c96e1" providerId="LiveId" clId="{A6E44503-1D12-4B88-B9F2-796F649B2237}" dt="2019-10-03T17:19:11.303" v="14294" actId="1076"/>
          <ac:spMkLst>
            <pc:docMk/>
            <pc:sldMk cId="1718534087" sldId="366"/>
            <ac:spMk id="7" creationId="{00000000-0000-0000-0000-000000000000}"/>
          </ac:spMkLst>
        </pc:spChg>
        <pc:spChg chg="del mod">
          <ac:chgData name="Juan Pedro steibel" userId="08d14709d58c96e1" providerId="LiveId" clId="{A6E44503-1D12-4B88-B9F2-796F649B2237}" dt="2019-10-03T17:16:02.947" v="14243" actId="478"/>
          <ac:spMkLst>
            <pc:docMk/>
            <pc:sldMk cId="1718534087" sldId="366"/>
            <ac:spMk id="14" creationId="{4A14CDD5-DB2D-41AD-A17A-59590B0E5052}"/>
          </ac:spMkLst>
        </pc:spChg>
        <pc:spChg chg="del">
          <ac:chgData name="Juan Pedro steibel" userId="08d14709d58c96e1" providerId="LiveId" clId="{A6E44503-1D12-4B88-B9F2-796F649B2237}" dt="2019-10-03T17:16:55.086" v="14262" actId="478"/>
          <ac:spMkLst>
            <pc:docMk/>
            <pc:sldMk cId="1718534087" sldId="366"/>
            <ac:spMk id="16" creationId="{F41E3FC5-233C-43AD-ACC0-DD5F9A795E0C}"/>
          </ac:spMkLst>
        </pc:spChg>
        <pc:spChg chg="mod">
          <ac:chgData name="Juan Pedro steibel" userId="08d14709d58c96e1" providerId="LiveId" clId="{A6E44503-1D12-4B88-B9F2-796F649B2237}" dt="2019-10-03T17:17:33.285" v="14269" actId="1076"/>
          <ac:spMkLst>
            <pc:docMk/>
            <pc:sldMk cId="1718534087" sldId="366"/>
            <ac:spMk id="17" creationId="{81138E56-CF1C-45FF-80C3-10D89592AAA3}"/>
          </ac:spMkLst>
        </pc:spChg>
        <pc:spChg chg="mod">
          <ac:chgData name="Juan Pedro steibel" userId="08d14709d58c96e1" providerId="LiveId" clId="{A6E44503-1D12-4B88-B9F2-796F649B2237}" dt="2019-10-03T17:19:15.540" v="14296" actId="1076"/>
          <ac:spMkLst>
            <pc:docMk/>
            <pc:sldMk cId="1718534087" sldId="366"/>
            <ac:spMk id="19" creationId="{00000000-0000-0000-0000-000000000000}"/>
          </ac:spMkLst>
        </pc:spChg>
        <pc:spChg chg="del">
          <ac:chgData name="Juan Pedro steibel" userId="08d14709d58c96e1" providerId="LiveId" clId="{A6E44503-1D12-4B88-B9F2-796F649B2237}" dt="2019-10-03T17:16:55.086" v="14262" actId="478"/>
          <ac:spMkLst>
            <pc:docMk/>
            <pc:sldMk cId="1718534087" sldId="366"/>
            <ac:spMk id="20" creationId="{00000000-0000-0000-0000-000000000000}"/>
          </ac:spMkLst>
        </pc:spChg>
        <pc:spChg chg="mod">
          <ac:chgData name="Juan Pedro steibel" userId="08d14709d58c96e1" providerId="LiveId" clId="{A6E44503-1D12-4B88-B9F2-796F649B2237}" dt="2019-10-03T17:17:33.285" v="14269" actId="1076"/>
          <ac:spMkLst>
            <pc:docMk/>
            <pc:sldMk cId="1718534087" sldId="366"/>
            <ac:spMk id="21" creationId="{00000000-0000-0000-0000-000000000000}"/>
          </ac:spMkLst>
        </pc:spChg>
        <pc:spChg chg="del">
          <ac:chgData name="Juan Pedro steibel" userId="08d14709d58c96e1" providerId="LiveId" clId="{A6E44503-1D12-4B88-B9F2-796F649B2237}" dt="2019-10-03T17:16:02.947" v="14243" actId="478"/>
          <ac:spMkLst>
            <pc:docMk/>
            <pc:sldMk cId="1718534087" sldId="366"/>
            <ac:spMk id="22" creationId="{51DE3085-4DC6-480A-993E-645DED1D8D3B}"/>
          </ac:spMkLst>
        </pc:spChg>
        <pc:spChg chg="mod">
          <ac:chgData name="Juan Pedro steibel" userId="08d14709d58c96e1" providerId="LiveId" clId="{A6E44503-1D12-4B88-B9F2-796F649B2237}" dt="2019-10-03T17:17:33.285" v="14269" actId="1076"/>
          <ac:spMkLst>
            <pc:docMk/>
            <pc:sldMk cId="1718534087" sldId="366"/>
            <ac:spMk id="23" creationId="{00000000-0000-0000-0000-000000000000}"/>
          </ac:spMkLst>
        </pc:spChg>
        <pc:spChg chg="mod">
          <ac:chgData name="Juan Pedro steibel" userId="08d14709d58c96e1" providerId="LiveId" clId="{A6E44503-1D12-4B88-B9F2-796F649B2237}" dt="2019-10-03T17:17:28.094" v="14268" actId="1076"/>
          <ac:spMkLst>
            <pc:docMk/>
            <pc:sldMk cId="1718534087" sldId="366"/>
            <ac:spMk id="24" creationId="{00000000-0000-0000-0000-000000000000}"/>
          </ac:spMkLst>
        </pc:spChg>
        <pc:spChg chg="add mod">
          <ac:chgData name="Juan Pedro steibel" userId="08d14709d58c96e1" providerId="LiveId" clId="{A6E44503-1D12-4B88-B9F2-796F649B2237}" dt="2019-10-03T17:19:13.165" v="14295" actId="1076"/>
          <ac:spMkLst>
            <pc:docMk/>
            <pc:sldMk cId="1718534087" sldId="366"/>
            <ac:spMk id="25" creationId="{B5BD7553-7454-45E5-9B48-32F4C38D6459}"/>
          </ac:spMkLst>
        </pc:spChg>
        <pc:spChg chg="add del mod">
          <ac:chgData name="Juan Pedro steibel" userId="08d14709d58c96e1" providerId="LiveId" clId="{A6E44503-1D12-4B88-B9F2-796F649B2237}" dt="2019-10-03T17:17:20.575" v="14266" actId="478"/>
          <ac:spMkLst>
            <pc:docMk/>
            <pc:sldMk cId="1718534087" sldId="366"/>
            <ac:spMk id="26" creationId="{DB3430C0-EB1A-436B-A928-812F4C25228B}"/>
          </ac:spMkLst>
        </pc:spChg>
        <pc:spChg chg="add del mod">
          <ac:chgData name="Juan Pedro steibel" userId="08d14709d58c96e1" providerId="LiveId" clId="{A6E44503-1D12-4B88-B9F2-796F649B2237}" dt="2019-10-03T17:17:24.125" v="14267" actId="478"/>
          <ac:spMkLst>
            <pc:docMk/>
            <pc:sldMk cId="1718534087" sldId="366"/>
            <ac:spMk id="27" creationId="{B4C98D98-78AA-4B6C-8755-DD559FF3FBFB}"/>
          </ac:spMkLst>
        </pc:spChg>
        <pc:spChg chg="add del mod">
          <ac:chgData name="Juan Pedro steibel" userId="08d14709d58c96e1" providerId="LiveId" clId="{A6E44503-1D12-4B88-B9F2-796F649B2237}" dt="2019-10-03T17:17:24.125" v="14267" actId="478"/>
          <ac:spMkLst>
            <pc:docMk/>
            <pc:sldMk cId="1718534087" sldId="366"/>
            <ac:spMk id="28" creationId="{11A656A9-C236-42AA-9A5D-EE8D96E98C2E}"/>
          </ac:spMkLst>
        </pc:spChg>
        <pc:spChg chg="add mod">
          <ac:chgData name="Juan Pedro steibel" userId="08d14709d58c96e1" providerId="LiveId" clId="{A6E44503-1D12-4B88-B9F2-796F649B2237}" dt="2019-10-03T17:18:45.725" v="14287" actId="1076"/>
          <ac:spMkLst>
            <pc:docMk/>
            <pc:sldMk cId="1718534087" sldId="366"/>
            <ac:spMk id="29" creationId="{ED1AA057-D372-495F-BECF-F5F409A6A6AA}"/>
          </ac:spMkLst>
        </pc:spChg>
        <pc:spChg chg="add mod">
          <ac:chgData name="Juan Pedro steibel" userId="08d14709d58c96e1" providerId="LiveId" clId="{A6E44503-1D12-4B88-B9F2-796F649B2237}" dt="2019-10-03T17:19:03.297" v="14293" actId="20577"/>
          <ac:spMkLst>
            <pc:docMk/>
            <pc:sldMk cId="1718534087" sldId="366"/>
            <ac:spMk id="30" creationId="{5D156154-5E63-4B20-ACCC-D8176F27F5BB}"/>
          </ac:spMkLst>
        </pc:spChg>
      </pc:sldChg>
      <pc:sldChg chg="addSp modSp add">
        <pc:chgData name="Juan Pedro steibel" userId="08d14709d58c96e1" providerId="LiveId" clId="{A6E44503-1D12-4B88-B9F2-796F649B2237}" dt="2019-10-03T17:39:27.644" v="14561" actId="14100"/>
        <pc:sldMkLst>
          <pc:docMk/>
          <pc:sldMk cId="1663414103" sldId="367"/>
        </pc:sldMkLst>
        <pc:spChg chg="mod">
          <ac:chgData name="Juan Pedro steibel" userId="08d14709d58c96e1" providerId="LiveId" clId="{A6E44503-1D12-4B88-B9F2-796F649B2237}" dt="2019-10-03T17:39:11.732" v="14554" actId="1076"/>
          <ac:spMkLst>
            <pc:docMk/>
            <pc:sldMk cId="1663414103" sldId="367"/>
            <ac:spMk id="2" creationId="{F46EB99E-0452-4BE2-9C9B-E67D82AE7001}"/>
          </ac:spMkLst>
        </pc:spChg>
        <pc:spChg chg="mod">
          <ac:chgData name="Juan Pedro steibel" userId="08d14709d58c96e1" providerId="LiveId" clId="{A6E44503-1D12-4B88-B9F2-796F649B2237}" dt="2019-10-03T17:39:14.220" v="14555" actId="1076"/>
          <ac:spMkLst>
            <pc:docMk/>
            <pc:sldMk cId="1663414103" sldId="367"/>
            <ac:spMk id="3" creationId="{2F50CDD5-6C64-413B-95FC-FF402134A1D7}"/>
          </ac:spMkLst>
        </pc:spChg>
        <pc:picChg chg="add mod">
          <ac:chgData name="Juan Pedro steibel" userId="08d14709d58c96e1" providerId="LiveId" clId="{A6E44503-1D12-4B88-B9F2-796F649B2237}" dt="2019-10-03T17:39:27.644" v="14561" actId="14100"/>
          <ac:picMkLst>
            <pc:docMk/>
            <pc:sldMk cId="1663414103" sldId="367"/>
            <ac:picMk id="4" creationId="{B6959C3F-E125-4A71-839B-1C90A179E480}"/>
          </ac:picMkLst>
        </pc:picChg>
        <pc:picChg chg="add mod">
          <ac:chgData name="Juan Pedro steibel" userId="08d14709d58c96e1" providerId="LiveId" clId="{A6E44503-1D12-4B88-B9F2-796F649B2237}" dt="2019-10-03T17:39:24.084" v="14559" actId="14100"/>
          <ac:picMkLst>
            <pc:docMk/>
            <pc:sldMk cId="1663414103" sldId="367"/>
            <ac:picMk id="5" creationId="{962E033B-FA0D-47AF-81CB-A8D4715D4834}"/>
          </ac:picMkLst>
        </pc:picChg>
      </pc:sldChg>
      <pc:sldChg chg="modSp add">
        <pc:chgData name="Juan Pedro steibel" userId="08d14709d58c96e1" providerId="LiveId" clId="{A6E44503-1D12-4B88-B9F2-796F649B2237}" dt="2019-10-03T17:40:07.572" v="14564" actId="1076"/>
        <pc:sldMkLst>
          <pc:docMk/>
          <pc:sldMk cId="3724504566" sldId="483"/>
        </pc:sldMkLst>
        <pc:spChg chg="mod">
          <ac:chgData name="Juan Pedro steibel" userId="08d14709d58c96e1" providerId="LiveId" clId="{A6E44503-1D12-4B88-B9F2-796F649B2237}" dt="2019-10-03T17:40:05.628" v="14563" actId="1076"/>
          <ac:spMkLst>
            <pc:docMk/>
            <pc:sldMk cId="3724504566" sldId="483"/>
            <ac:spMk id="2" creationId="{54CB6AC3-DD63-43A4-A4F2-DC028C10AEC5}"/>
          </ac:spMkLst>
        </pc:spChg>
        <pc:spChg chg="mod">
          <ac:chgData name="Juan Pedro steibel" userId="08d14709d58c96e1" providerId="LiveId" clId="{A6E44503-1D12-4B88-B9F2-796F649B2237}" dt="2019-10-03T17:40:07.572" v="14564" actId="1076"/>
          <ac:spMkLst>
            <pc:docMk/>
            <pc:sldMk cId="3724504566" sldId="483"/>
            <ac:spMk id="3" creationId="{47F7FDBD-0AAA-425E-9B71-FF67F0F864A4}"/>
          </ac:spMkLst>
        </pc:spChg>
      </pc:sldChg>
      <pc:sldChg chg="delSp modSp add">
        <pc:chgData name="Juan Pedro steibel" userId="08d14709d58c96e1" providerId="LiveId" clId="{A6E44503-1D12-4B88-B9F2-796F649B2237}" dt="2019-10-03T17:42:49.556" v="14769" actId="1076"/>
        <pc:sldMkLst>
          <pc:docMk/>
          <pc:sldMk cId="3559130744" sldId="484"/>
        </pc:sldMkLst>
        <pc:spChg chg="mod">
          <ac:chgData name="Juan Pedro steibel" userId="08d14709d58c96e1" providerId="LiveId" clId="{A6E44503-1D12-4B88-B9F2-796F649B2237}" dt="2019-10-03T17:40:36.660" v="14592" actId="27636"/>
          <ac:spMkLst>
            <pc:docMk/>
            <pc:sldMk cId="3559130744" sldId="484"/>
            <ac:spMk id="2" creationId="{54CB6AC3-DD63-43A4-A4F2-DC028C10AEC5}"/>
          </ac:spMkLst>
        </pc:spChg>
        <pc:spChg chg="mod">
          <ac:chgData name="Juan Pedro steibel" userId="08d14709d58c96e1" providerId="LiveId" clId="{A6E44503-1D12-4B88-B9F2-796F649B2237}" dt="2019-10-03T17:42:15.950" v="14719" actId="20577"/>
          <ac:spMkLst>
            <pc:docMk/>
            <pc:sldMk cId="3559130744" sldId="484"/>
            <ac:spMk id="3" creationId="{47F7FDBD-0AAA-425E-9B71-FF67F0F864A4}"/>
          </ac:spMkLst>
        </pc:spChg>
        <pc:spChg chg="mod">
          <ac:chgData name="Juan Pedro steibel" userId="08d14709d58c96e1" providerId="LiveId" clId="{A6E44503-1D12-4B88-B9F2-796F649B2237}" dt="2019-10-03T17:42:49.556" v="14769" actId="1076"/>
          <ac:spMkLst>
            <pc:docMk/>
            <pc:sldMk cId="3559130744" sldId="484"/>
            <ac:spMk id="6" creationId="{AEDEACF8-8E50-48AF-B380-3662748D65FD}"/>
          </ac:spMkLst>
        </pc:spChg>
        <pc:spChg chg="mod">
          <ac:chgData name="Juan Pedro steibel" userId="08d14709d58c96e1" providerId="LiveId" clId="{A6E44503-1D12-4B88-B9F2-796F649B2237}" dt="2019-10-03T17:42:28.483" v="14722" actId="20577"/>
          <ac:spMkLst>
            <pc:docMk/>
            <pc:sldMk cId="3559130744" sldId="484"/>
            <ac:spMk id="17" creationId="{E14A309F-4B79-4C67-85DF-FDA109DB15B2}"/>
          </ac:spMkLst>
        </pc:spChg>
        <pc:spChg chg="mod">
          <ac:chgData name="Juan Pedro steibel" userId="08d14709d58c96e1" providerId="LiveId" clId="{A6E44503-1D12-4B88-B9F2-796F649B2237}" dt="2019-10-03T17:41:29.388" v="14622" actId="1076"/>
          <ac:spMkLst>
            <pc:docMk/>
            <pc:sldMk cId="3559130744" sldId="484"/>
            <ac:spMk id="18" creationId="{3B807C21-D0E7-4B08-AF1D-7DBE0B94026A}"/>
          </ac:spMkLst>
        </pc:spChg>
        <pc:spChg chg="del">
          <ac:chgData name="Juan Pedro steibel" userId="08d14709d58c96e1" providerId="LiveId" clId="{A6E44503-1D12-4B88-B9F2-796F649B2237}" dt="2019-10-03T17:41:00.221" v="14603" actId="478"/>
          <ac:spMkLst>
            <pc:docMk/>
            <pc:sldMk cId="3559130744" sldId="484"/>
            <ac:spMk id="20" creationId="{2B068D78-381E-4305-ACEF-B29929F0A937}"/>
          </ac:spMkLst>
        </pc:spChg>
        <pc:spChg chg="del">
          <ac:chgData name="Juan Pedro steibel" userId="08d14709d58c96e1" providerId="LiveId" clId="{A6E44503-1D12-4B88-B9F2-796F649B2237}" dt="2019-10-03T17:41:02.284" v="14604" actId="478"/>
          <ac:spMkLst>
            <pc:docMk/>
            <pc:sldMk cId="3559130744" sldId="484"/>
            <ac:spMk id="23" creationId="{EDC6E8D8-EE93-4BCA-9332-8351DEFA96F1}"/>
          </ac:spMkLst>
        </pc:spChg>
        <pc:spChg chg="del mod">
          <ac:chgData name="Juan Pedro steibel" userId="08d14709d58c96e1" providerId="LiveId" clId="{A6E44503-1D12-4B88-B9F2-796F649B2237}" dt="2019-10-03T17:40:58.292" v="14602" actId="478"/>
          <ac:spMkLst>
            <pc:docMk/>
            <pc:sldMk cId="3559130744" sldId="484"/>
            <ac:spMk id="24" creationId="{EA3874EA-E07C-4C51-9B57-0A7EBB267715}"/>
          </ac:spMkLst>
        </pc:spChg>
      </pc:sldChg>
      <pc:sldChg chg="addSp modSp add">
        <pc:chgData name="Juan Pedro steibel" userId="08d14709d58c96e1" providerId="LiveId" clId="{A6E44503-1D12-4B88-B9F2-796F649B2237}" dt="2019-10-03T17:44:10.612" v="14905" actId="1076"/>
        <pc:sldMkLst>
          <pc:docMk/>
          <pc:sldMk cId="3657887879" sldId="485"/>
        </pc:sldMkLst>
        <pc:spChg chg="mod">
          <ac:chgData name="Juan Pedro steibel" userId="08d14709d58c96e1" providerId="LiveId" clId="{A6E44503-1D12-4B88-B9F2-796F649B2237}" dt="2019-10-03T17:43:07.557" v="14794" actId="27636"/>
          <ac:spMkLst>
            <pc:docMk/>
            <pc:sldMk cId="3657887879" sldId="485"/>
            <ac:spMk id="2" creationId="{54CB6AC3-DD63-43A4-A4F2-DC028C10AEC5}"/>
          </ac:spMkLst>
        </pc:spChg>
        <pc:spChg chg="mod">
          <ac:chgData name="Juan Pedro steibel" userId="08d14709d58c96e1" providerId="LiveId" clId="{A6E44503-1D12-4B88-B9F2-796F649B2237}" dt="2019-10-03T17:43:33.377" v="14888" actId="20577"/>
          <ac:spMkLst>
            <pc:docMk/>
            <pc:sldMk cId="3657887879" sldId="485"/>
            <ac:spMk id="3" creationId="{47F7FDBD-0AAA-425E-9B71-FF67F0F864A4}"/>
          </ac:spMkLst>
        </pc:spChg>
        <pc:spChg chg="add mod">
          <ac:chgData name="Juan Pedro steibel" userId="08d14709d58c96e1" providerId="LiveId" clId="{A6E44503-1D12-4B88-B9F2-796F649B2237}" dt="2019-10-03T17:44:10.612" v="14905" actId="1076"/>
          <ac:spMkLst>
            <pc:docMk/>
            <pc:sldMk cId="3657887879" sldId="485"/>
            <ac:spMk id="8" creationId="{C7A9F923-C736-44E7-9E91-1AB71DA9C23E}"/>
          </ac:spMkLst>
        </pc:spChg>
        <pc:spChg chg="mod">
          <ac:chgData name="Juan Pedro steibel" userId="08d14709d58c96e1" providerId="LiveId" clId="{A6E44503-1D12-4B88-B9F2-796F649B2237}" dt="2019-10-03T17:43:55.737" v="14902" actId="1037"/>
          <ac:spMkLst>
            <pc:docMk/>
            <pc:sldMk cId="3657887879" sldId="485"/>
            <ac:spMk id="17" creationId="{E14A309F-4B79-4C67-85DF-FDA109DB15B2}"/>
          </ac:spMkLst>
        </pc:spChg>
        <pc:spChg chg="mod">
          <ac:chgData name="Juan Pedro steibel" userId="08d14709d58c96e1" providerId="LiveId" clId="{A6E44503-1D12-4B88-B9F2-796F649B2237}" dt="2019-10-03T17:44:01.238" v="14903" actId="1076"/>
          <ac:spMkLst>
            <pc:docMk/>
            <pc:sldMk cId="3657887879" sldId="485"/>
            <ac:spMk id="18" creationId="{3B807C21-D0E7-4B08-AF1D-7DBE0B94026A}"/>
          </ac:spMkLst>
        </pc:spChg>
      </pc:sldChg>
      <pc:sldChg chg="addSp modSp add">
        <pc:chgData name="Juan Pedro steibel" userId="08d14709d58c96e1" providerId="LiveId" clId="{A6E44503-1D12-4B88-B9F2-796F649B2237}" dt="2019-10-03T17:45:10.669" v="14949" actId="20577"/>
        <pc:sldMkLst>
          <pc:docMk/>
          <pc:sldMk cId="1032894451" sldId="486"/>
        </pc:sldMkLst>
        <pc:spChg chg="mod">
          <ac:chgData name="Juan Pedro steibel" userId="08d14709d58c96e1" providerId="LiveId" clId="{A6E44503-1D12-4B88-B9F2-796F649B2237}" dt="2019-10-03T17:45:10.669" v="14949" actId="20577"/>
          <ac:spMkLst>
            <pc:docMk/>
            <pc:sldMk cId="1032894451" sldId="486"/>
            <ac:spMk id="2" creationId="{54CB6AC3-DD63-43A4-A4F2-DC028C10AEC5}"/>
          </ac:spMkLst>
        </pc:spChg>
        <pc:spChg chg="mod">
          <ac:chgData name="Juan Pedro steibel" userId="08d14709d58c96e1" providerId="LiveId" clId="{A6E44503-1D12-4B88-B9F2-796F649B2237}" dt="2019-10-03T17:44:51.021" v="14927" actId="20577"/>
          <ac:spMkLst>
            <pc:docMk/>
            <pc:sldMk cId="1032894451" sldId="486"/>
            <ac:spMk id="3" creationId="{47F7FDBD-0AAA-425E-9B71-FF67F0F864A4}"/>
          </ac:spMkLst>
        </pc:spChg>
        <pc:spChg chg="add mod">
          <ac:chgData name="Juan Pedro steibel" userId="08d14709d58c96e1" providerId="LiveId" clId="{A6E44503-1D12-4B88-B9F2-796F649B2237}" dt="2019-10-03T17:44:43.549" v="14910" actId="1076"/>
          <ac:spMkLst>
            <pc:docMk/>
            <pc:sldMk cId="1032894451" sldId="486"/>
            <ac:spMk id="9" creationId="{66D662C2-3D62-4670-A926-462BADC22179}"/>
          </ac:spMkLst>
        </pc:spChg>
        <pc:spChg chg="mod">
          <ac:chgData name="Juan Pedro steibel" userId="08d14709d58c96e1" providerId="LiveId" clId="{A6E44503-1D12-4B88-B9F2-796F649B2237}" dt="2019-10-03T17:44:26.341" v="14908"/>
          <ac:spMkLst>
            <pc:docMk/>
            <pc:sldMk cId="1032894451" sldId="486"/>
            <ac:spMk id="17" creationId="{E14A309F-4B79-4C67-85DF-FDA109DB15B2}"/>
          </ac:spMkLst>
        </pc:spChg>
      </pc:sldChg>
      <pc:sldChg chg="addSp delSp modSp add">
        <pc:chgData name="Juan Pedro steibel" userId="08d14709d58c96e1" providerId="LiveId" clId="{A6E44503-1D12-4B88-B9F2-796F649B2237}" dt="2019-10-03T17:46:54.948" v="14995" actId="1076"/>
        <pc:sldMkLst>
          <pc:docMk/>
          <pc:sldMk cId="831063470" sldId="487"/>
        </pc:sldMkLst>
        <pc:spChg chg="del">
          <ac:chgData name="Juan Pedro steibel" userId="08d14709d58c96e1" providerId="LiveId" clId="{A6E44503-1D12-4B88-B9F2-796F649B2237}" dt="2019-10-03T17:45:24.146" v="14950" actId="478"/>
          <ac:spMkLst>
            <pc:docMk/>
            <pc:sldMk cId="831063470" sldId="487"/>
            <ac:spMk id="2" creationId="{54CB6AC3-DD63-43A4-A4F2-DC028C10AEC5}"/>
          </ac:spMkLst>
        </pc:spChg>
        <pc:spChg chg="del">
          <ac:chgData name="Juan Pedro steibel" userId="08d14709d58c96e1" providerId="LiveId" clId="{A6E44503-1D12-4B88-B9F2-796F649B2237}" dt="2019-10-03T17:45:24.146" v="14950" actId="478"/>
          <ac:spMkLst>
            <pc:docMk/>
            <pc:sldMk cId="831063470" sldId="487"/>
            <ac:spMk id="3" creationId="{47F7FDBD-0AAA-425E-9B71-FF67F0F864A4}"/>
          </ac:spMkLst>
        </pc:spChg>
        <pc:spChg chg="add del mod">
          <ac:chgData name="Juan Pedro steibel" userId="08d14709d58c96e1" providerId="LiveId" clId="{A6E44503-1D12-4B88-B9F2-796F649B2237}" dt="2019-10-03T17:45:35.822" v="14955" actId="478"/>
          <ac:spMkLst>
            <pc:docMk/>
            <pc:sldMk cId="831063470" sldId="487"/>
            <ac:spMk id="5" creationId="{F3B5A687-0F9A-4924-BDD7-C6599F3927C5}"/>
          </ac:spMkLst>
        </pc:spChg>
        <pc:spChg chg="del">
          <ac:chgData name="Juan Pedro steibel" userId="08d14709d58c96e1" providerId="LiveId" clId="{A6E44503-1D12-4B88-B9F2-796F649B2237}" dt="2019-10-03T17:46:41.726" v="14992" actId="478"/>
          <ac:spMkLst>
            <pc:docMk/>
            <pc:sldMk cId="831063470" sldId="487"/>
            <ac:spMk id="8" creationId="{C7A9F923-C736-44E7-9E91-1AB71DA9C23E}"/>
          </ac:spMkLst>
        </pc:spChg>
        <pc:spChg chg="del">
          <ac:chgData name="Juan Pedro steibel" userId="08d14709d58c96e1" providerId="LiveId" clId="{A6E44503-1D12-4B88-B9F2-796F649B2237}" dt="2019-10-03T17:46:41.726" v="14992" actId="478"/>
          <ac:spMkLst>
            <pc:docMk/>
            <pc:sldMk cId="831063470" sldId="487"/>
            <ac:spMk id="9" creationId="{66D662C2-3D62-4670-A926-462BADC22179}"/>
          </ac:spMkLst>
        </pc:spChg>
        <pc:spChg chg="add del mod">
          <ac:chgData name="Juan Pedro steibel" userId="08d14709d58c96e1" providerId="LiveId" clId="{A6E44503-1D12-4B88-B9F2-796F649B2237}" dt="2019-10-03T17:45:27.758" v="14952" actId="478"/>
          <ac:spMkLst>
            <pc:docMk/>
            <pc:sldMk cId="831063470" sldId="487"/>
            <ac:spMk id="10" creationId="{1A31908E-64F1-48B6-8957-1215B8C22608}"/>
          </ac:spMkLst>
        </pc:spChg>
        <pc:spChg chg="add del mod">
          <ac:chgData name="Juan Pedro steibel" userId="08d14709d58c96e1" providerId="LiveId" clId="{A6E44503-1D12-4B88-B9F2-796F649B2237}" dt="2019-10-03T17:45:42.173" v="14976" actId="20577"/>
          <ac:spMkLst>
            <pc:docMk/>
            <pc:sldMk cId="831063470" sldId="487"/>
            <ac:spMk id="14" creationId="{B547C022-546B-4E7B-BB4D-12806DF6005C}"/>
          </ac:spMkLst>
        </pc:spChg>
        <pc:spChg chg="add del">
          <ac:chgData name="Juan Pedro steibel" userId="08d14709d58c96e1" providerId="LiveId" clId="{A6E44503-1D12-4B88-B9F2-796F649B2237}" dt="2019-10-03T17:45:46.685" v="14977" actId="478"/>
          <ac:spMkLst>
            <pc:docMk/>
            <pc:sldMk cId="831063470" sldId="487"/>
            <ac:spMk id="16" creationId="{9E147CF1-0A7A-4A47-8406-38B66514C83F}"/>
          </ac:spMkLst>
        </pc:spChg>
        <pc:spChg chg="mod">
          <ac:chgData name="Juan Pedro steibel" userId="08d14709d58c96e1" providerId="LiveId" clId="{A6E44503-1D12-4B88-B9F2-796F649B2237}" dt="2019-10-03T17:46:47.860" v="14994" actId="1076"/>
          <ac:spMkLst>
            <pc:docMk/>
            <pc:sldMk cId="831063470" sldId="487"/>
            <ac:spMk id="18" creationId="{3B807C21-D0E7-4B08-AF1D-7DBE0B94026A}"/>
          </ac:spMkLst>
        </pc:spChg>
        <pc:spChg chg="add mod">
          <ac:chgData name="Juan Pedro steibel" userId="08d14709d58c96e1" providerId="LiveId" clId="{A6E44503-1D12-4B88-B9F2-796F649B2237}" dt="2019-10-03T17:46:44.621" v="14993" actId="1076"/>
          <ac:spMkLst>
            <pc:docMk/>
            <pc:sldMk cId="831063470" sldId="487"/>
            <ac:spMk id="19" creationId="{6D86FA7D-841F-459B-B5E0-47E13112F3AB}"/>
          </ac:spMkLst>
        </pc:spChg>
        <pc:picChg chg="mod">
          <ac:chgData name="Juan Pedro steibel" userId="08d14709d58c96e1" providerId="LiveId" clId="{A6E44503-1D12-4B88-B9F2-796F649B2237}" dt="2019-10-03T17:46:54.948" v="14995" actId="1076"/>
          <ac:picMkLst>
            <pc:docMk/>
            <pc:sldMk cId="831063470" sldId="487"/>
            <ac:picMk id="15" creationId="{A70505A7-E22D-403C-A6FF-4D7B234897C2}"/>
          </ac:picMkLst>
        </pc:picChg>
      </pc:sldChg>
      <pc:sldChg chg="modSp add ord">
        <pc:chgData name="Juan Pedro steibel" userId="08d14709d58c96e1" providerId="LiveId" clId="{A6E44503-1D12-4B88-B9F2-796F649B2237}" dt="2019-10-04T18:44:49.679" v="16487"/>
        <pc:sldMkLst>
          <pc:docMk/>
          <pc:sldMk cId="980144552" sldId="488"/>
        </pc:sldMkLst>
        <pc:spChg chg="mod">
          <ac:chgData name="Juan Pedro steibel" userId="08d14709d58c96e1" providerId="LiveId" clId="{A6E44503-1D12-4B88-B9F2-796F649B2237}" dt="2019-10-03T17:48:00.221" v="15201" actId="20577"/>
          <ac:spMkLst>
            <pc:docMk/>
            <pc:sldMk cId="980144552" sldId="488"/>
            <ac:spMk id="2" creationId="{30F2F5F1-DB3F-4519-9A59-13B51EDCAADD}"/>
          </ac:spMkLst>
        </pc:spChg>
        <pc:spChg chg="mod">
          <ac:chgData name="Juan Pedro steibel" userId="08d14709d58c96e1" providerId="LiveId" clId="{A6E44503-1D12-4B88-B9F2-796F649B2237}" dt="2019-10-03T17:49:31.038" v="15416" actId="20577"/>
          <ac:spMkLst>
            <pc:docMk/>
            <pc:sldMk cId="980144552" sldId="488"/>
            <ac:spMk id="3" creationId="{7AA4384B-CF05-45F9-AD35-996FB5003135}"/>
          </ac:spMkLst>
        </pc:spChg>
      </pc:sldChg>
      <pc:sldChg chg="modSp add">
        <pc:chgData name="Juan Pedro steibel" userId="08d14709d58c96e1" providerId="LiveId" clId="{A6E44503-1D12-4B88-B9F2-796F649B2237}" dt="2019-10-04T18:44:43.337" v="16486"/>
        <pc:sldMkLst>
          <pc:docMk/>
          <pc:sldMk cId="4257079098" sldId="489"/>
        </pc:sldMkLst>
        <pc:spChg chg="mod">
          <ac:chgData name="Juan Pedro steibel" userId="08d14709d58c96e1" providerId="LiveId" clId="{A6E44503-1D12-4B88-B9F2-796F649B2237}" dt="2019-10-03T17:52:32.735" v="15432" actId="20577"/>
          <ac:spMkLst>
            <pc:docMk/>
            <pc:sldMk cId="4257079098" sldId="489"/>
            <ac:spMk id="2" creationId="{12A48DCE-EF2F-4DB3-92C4-F809D0566BB1}"/>
          </ac:spMkLst>
        </pc:spChg>
        <pc:spChg chg="mod">
          <ac:chgData name="Juan Pedro steibel" userId="08d14709d58c96e1" providerId="LiveId" clId="{A6E44503-1D12-4B88-B9F2-796F649B2237}" dt="2019-10-04T18:44:43.337" v="16486"/>
          <ac:spMkLst>
            <pc:docMk/>
            <pc:sldMk cId="4257079098" sldId="489"/>
            <ac:spMk id="3" creationId="{85193058-410A-4818-8527-BD5B30470C2F}"/>
          </ac:spMkLst>
        </pc:spChg>
      </pc:sldChg>
      <pc:sldChg chg="addSp delSp modSp add">
        <pc:chgData name="Juan Pedro steibel" userId="08d14709d58c96e1" providerId="LiveId" clId="{A6E44503-1D12-4B88-B9F2-796F649B2237}" dt="2019-10-04T19:03:22.589" v="17104" actId="1076"/>
        <pc:sldMkLst>
          <pc:docMk/>
          <pc:sldMk cId="808104463" sldId="490"/>
        </pc:sldMkLst>
        <pc:spChg chg="add mod">
          <ac:chgData name="Juan Pedro steibel" userId="08d14709d58c96e1" providerId="LiveId" clId="{A6E44503-1D12-4B88-B9F2-796F649B2237}" dt="2019-10-04T19:03:12.677" v="17078" actId="1076"/>
          <ac:spMkLst>
            <pc:docMk/>
            <pc:sldMk cId="808104463" sldId="490"/>
            <ac:spMk id="2" creationId="{64CE8598-8EAE-40A8-8764-660C00070D30}"/>
          </ac:spMkLst>
        </pc:spChg>
        <pc:spChg chg="del">
          <ac:chgData name="Juan Pedro steibel" userId="08d14709d58c96e1" providerId="LiveId" clId="{A6E44503-1D12-4B88-B9F2-796F649B2237}" dt="2019-10-04T14:09:20.802" v="16182"/>
          <ac:spMkLst>
            <pc:docMk/>
            <pc:sldMk cId="808104463" sldId="490"/>
            <ac:spMk id="2" creationId="{FF6380FC-BC59-46CC-B40F-E0D9CC1A1DA2}"/>
          </ac:spMkLst>
        </pc:spChg>
        <pc:spChg chg="add mod">
          <ac:chgData name="Juan Pedro steibel" userId="08d14709d58c96e1" providerId="LiveId" clId="{A6E44503-1D12-4B88-B9F2-796F649B2237}" dt="2019-10-04T19:03:22.589" v="17104" actId="1076"/>
          <ac:spMkLst>
            <pc:docMk/>
            <pc:sldMk cId="808104463" sldId="490"/>
            <ac:spMk id="3" creationId="{2F82ECD0-36CE-4755-9F6D-1D66611C1D50}"/>
          </ac:spMkLst>
        </pc:spChg>
        <pc:spChg chg="del">
          <ac:chgData name="Juan Pedro steibel" userId="08d14709d58c96e1" providerId="LiveId" clId="{A6E44503-1D12-4B88-B9F2-796F649B2237}" dt="2019-10-04T14:09:20.802" v="16182"/>
          <ac:spMkLst>
            <pc:docMk/>
            <pc:sldMk cId="808104463" sldId="490"/>
            <ac:spMk id="3" creationId="{711D45DA-B80B-4A2E-BA7D-9EAED7AD6509}"/>
          </ac:spMkLst>
        </pc:spChg>
        <pc:spChg chg="add mod">
          <ac:chgData name="Juan Pedro steibel" userId="08d14709d58c96e1" providerId="LiveId" clId="{A6E44503-1D12-4B88-B9F2-796F649B2237}" dt="2019-10-04T15:28:09.077" v="16279" actId="20577"/>
          <ac:spMkLst>
            <pc:docMk/>
            <pc:sldMk cId="808104463" sldId="490"/>
            <ac:spMk id="4" creationId="{AAB2AD8B-0AB0-415F-8157-7371F20EEAC0}"/>
          </ac:spMkLst>
        </pc:spChg>
        <pc:spChg chg="add del mod">
          <ac:chgData name="Juan Pedro steibel" userId="08d14709d58c96e1" providerId="LiveId" clId="{A6E44503-1D12-4B88-B9F2-796F649B2237}" dt="2019-10-04T15:27:57.621" v="16250"/>
          <ac:spMkLst>
            <pc:docMk/>
            <pc:sldMk cId="808104463" sldId="490"/>
            <ac:spMk id="5" creationId="{67AACC58-1B17-4D4D-A2EE-78DBE541F98C}"/>
          </ac:spMkLst>
        </pc:spChg>
        <pc:spChg chg="add del mod">
          <ac:chgData name="Juan Pedro steibel" userId="08d14709d58c96e1" providerId="LiveId" clId="{A6E44503-1D12-4B88-B9F2-796F649B2237}" dt="2019-10-04T15:27:59.885" v="16251"/>
          <ac:spMkLst>
            <pc:docMk/>
            <pc:sldMk cId="808104463" sldId="490"/>
            <ac:spMk id="6" creationId="{C05D5FEC-FAE9-441A-BED3-CFCCEEDCB7DD}"/>
          </ac:spMkLst>
        </pc:spChg>
        <pc:spChg chg="add del mod">
          <ac:chgData name="Juan Pedro steibel" userId="08d14709d58c96e1" providerId="LiveId" clId="{A6E44503-1D12-4B88-B9F2-796F649B2237}" dt="2019-10-04T15:28:11.877" v="16280" actId="478"/>
          <ac:spMkLst>
            <pc:docMk/>
            <pc:sldMk cId="808104463" sldId="490"/>
            <ac:spMk id="7" creationId="{7EB7FD8C-B77A-406C-A575-00708DEF2D73}"/>
          </ac:spMkLst>
        </pc:spChg>
        <pc:spChg chg="add mod">
          <ac:chgData name="Juan Pedro steibel" userId="08d14709d58c96e1" providerId="LiveId" clId="{A6E44503-1D12-4B88-B9F2-796F649B2237}" dt="2019-10-04T15:29:32.421" v="16307" actId="1076"/>
          <ac:spMkLst>
            <pc:docMk/>
            <pc:sldMk cId="808104463" sldId="490"/>
            <ac:spMk id="10" creationId="{18B63366-9E35-41E9-9459-3611D886B6EB}"/>
          </ac:spMkLst>
        </pc:spChg>
        <pc:picChg chg="add mod modCrop">
          <ac:chgData name="Juan Pedro steibel" userId="08d14709d58c96e1" providerId="LiveId" clId="{A6E44503-1D12-4B88-B9F2-796F649B2237}" dt="2019-10-04T15:29:10.989" v="16285" actId="732"/>
          <ac:picMkLst>
            <pc:docMk/>
            <pc:sldMk cId="808104463" sldId="490"/>
            <ac:picMk id="8" creationId="{1CD3B957-897D-4F77-A3E6-98E27E1E2C96}"/>
          </ac:picMkLst>
        </pc:picChg>
        <pc:picChg chg="add mod">
          <ac:chgData name="Juan Pedro steibel" userId="08d14709d58c96e1" providerId="LiveId" clId="{A6E44503-1D12-4B88-B9F2-796F649B2237}" dt="2019-10-04T15:29:15.772" v="16286" actId="1076"/>
          <ac:picMkLst>
            <pc:docMk/>
            <pc:sldMk cId="808104463" sldId="490"/>
            <ac:picMk id="9" creationId="{DB25995A-54ED-4FAC-9D41-F06D01AE3063}"/>
          </ac:picMkLst>
        </pc:picChg>
      </pc:sldChg>
      <pc:sldChg chg="addSp delSp modSp add modAnim">
        <pc:chgData name="Juan Pedro steibel" userId="08d14709d58c96e1" providerId="LiveId" clId="{A6E44503-1D12-4B88-B9F2-796F649B2237}" dt="2019-10-04T19:02:33.480" v="17011"/>
        <pc:sldMkLst>
          <pc:docMk/>
          <pc:sldMk cId="1625998540" sldId="491"/>
        </pc:sldMkLst>
        <pc:spChg chg="mod">
          <ac:chgData name="Juan Pedro steibel" userId="08d14709d58c96e1" providerId="LiveId" clId="{A6E44503-1D12-4B88-B9F2-796F649B2237}" dt="2019-10-04T14:11:27.353" v="16249" actId="20577"/>
          <ac:spMkLst>
            <pc:docMk/>
            <pc:sldMk cId="1625998540" sldId="491"/>
            <ac:spMk id="2" creationId="{62C8B051-37A0-4B84-AC68-37894B1B80B5}"/>
          </ac:spMkLst>
        </pc:spChg>
        <pc:spChg chg="del">
          <ac:chgData name="Juan Pedro steibel" userId="08d14709d58c96e1" providerId="LiveId" clId="{A6E44503-1D12-4B88-B9F2-796F649B2237}" dt="2019-10-04T14:09:55.548" v="16205" actId="478"/>
          <ac:spMkLst>
            <pc:docMk/>
            <pc:sldMk cId="1625998540" sldId="491"/>
            <ac:spMk id="3" creationId="{118F0090-981F-4B1E-967B-22F95B954F09}"/>
          </ac:spMkLst>
        </pc:spChg>
        <pc:spChg chg="add mod">
          <ac:chgData name="Juan Pedro steibel" userId="08d14709d58c96e1" providerId="LiveId" clId="{A6E44503-1D12-4B88-B9F2-796F649B2237}" dt="2019-10-04T18:58:22.437" v="16521" actId="1076"/>
          <ac:spMkLst>
            <pc:docMk/>
            <pc:sldMk cId="1625998540" sldId="491"/>
            <ac:spMk id="3" creationId="{296D6EB4-1E68-451B-A41F-1EA398977730}"/>
          </ac:spMkLst>
        </pc:spChg>
        <pc:spChg chg="add mod">
          <ac:chgData name="Juan Pedro steibel" userId="08d14709d58c96e1" providerId="LiveId" clId="{A6E44503-1D12-4B88-B9F2-796F649B2237}" dt="2019-10-04T18:58:51.224" v="16575" actId="20577"/>
          <ac:spMkLst>
            <pc:docMk/>
            <pc:sldMk cId="1625998540" sldId="491"/>
            <ac:spMk id="5" creationId="{88724C4F-28B1-4C12-AD6F-E630D4AEE4B0}"/>
          </ac:spMkLst>
        </pc:spChg>
        <pc:spChg chg="add mod">
          <ac:chgData name="Juan Pedro steibel" userId="08d14709d58c96e1" providerId="LiveId" clId="{A6E44503-1D12-4B88-B9F2-796F649B2237}" dt="2019-10-04T18:59:51.533" v="16741" actId="1076"/>
          <ac:spMkLst>
            <pc:docMk/>
            <pc:sldMk cId="1625998540" sldId="491"/>
            <ac:spMk id="6" creationId="{9F3209B6-5DE3-430E-A7DC-330757B9F431}"/>
          </ac:spMkLst>
        </pc:spChg>
        <pc:spChg chg="add mod">
          <ac:chgData name="Juan Pedro steibel" userId="08d14709d58c96e1" providerId="LiveId" clId="{A6E44503-1D12-4B88-B9F2-796F649B2237}" dt="2019-10-04T19:01:41.679" v="16943" actId="20577"/>
          <ac:spMkLst>
            <pc:docMk/>
            <pc:sldMk cId="1625998540" sldId="491"/>
            <ac:spMk id="7" creationId="{2DBD97F2-A756-4DA9-A03A-6A599F233DA8}"/>
          </ac:spMkLst>
        </pc:spChg>
        <pc:spChg chg="add del mod">
          <ac:chgData name="Juan Pedro steibel" userId="08d14709d58c96e1" providerId="LiveId" clId="{A6E44503-1D12-4B88-B9F2-796F649B2237}" dt="2019-10-04T19:01:05.027" v="16876" actId="478"/>
          <ac:spMkLst>
            <pc:docMk/>
            <pc:sldMk cId="1625998540" sldId="491"/>
            <ac:spMk id="8" creationId="{B61D2BC1-6264-42A5-B1BE-EFF74570B66A}"/>
          </ac:spMkLst>
        </pc:spChg>
        <pc:spChg chg="add mod">
          <ac:chgData name="Juan Pedro steibel" userId="08d14709d58c96e1" providerId="LiveId" clId="{A6E44503-1D12-4B88-B9F2-796F649B2237}" dt="2019-10-04T19:01:47.021" v="16944" actId="1076"/>
          <ac:spMkLst>
            <pc:docMk/>
            <pc:sldMk cId="1625998540" sldId="491"/>
            <ac:spMk id="9" creationId="{66473C51-6EA9-4660-B79B-322F9D508CBE}"/>
          </ac:spMkLst>
        </pc:spChg>
        <pc:spChg chg="add mod">
          <ac:chgData name="Juan Pedro steibel" userId="08d14709d58c96e1" providerId="LiveId" clId="{A6E44503-1D12-4B88-B9F2-796F649B2237}" dt="2019-10-04T19:02:06.501" v="17005" actId="1076"/>
          <ac:spMkLst>
            <pc:docMk/>
            <pc:sldMk cId="1625998540" sldId="491"/>
            <ac:spMk id="10" creationId="{DE92EA30-3BD7-4BCF-9F3C-B7D071BD96A6}"/>
          </ac:spMkLst>
        </pc:spChg>
        <pc:picChg chg="add mod">
          <ac:chgData name="Juan Pedro steibel" userId="08d14709d58c96e1" providerId="LiveId" clId="{A6E44503-1D12-4B88-B9F2-796F649B2237}" dt="2019-10-04T14:10:46.928" v="16213" actId="1076"/>
          <ac:picMkLst>
            <pc:docMk/>
            <pc:sldMk cId="1625998540" sldId="491"/>
            <ac:picMk id="4" creationId="{EBC1140B-404E-4EDC-B53E-748711547CF1}"/>
          </ac:picMkLst>
        </pc:picChg>
      </pc:sldChg>
      <pc:sldChg chg="modSp add del">
        <pc:chgData name="Juan Pedro steibel" userId="08d14709d58c96e1" providerId="LiveId" clId="{A6E44503-1D12-4B88-B9F2-796F649B2237}" dt="2019-10-04T15:30:24.465" v="16398" actId="2696"/>
        <pc:sldMkLst>
          <pc:docMk/>
          <pc:sldMk cId="711302321" sldId="492"/>
        </pc:sldMkLst>
        <pc:spChg chg="mod">
          <ac:chgData name="Juan Pedro steibel" userId="08d14709d58c96e1" providerId="LiveId" clId="{A6E44503-1D12-4B88-B9F2-796F649B2237}" dt="2019-10-04T15:29:57.144" v="16360" actId="20577"/>
          <ac:spMkLst>
            <pc:docMk/>
            <pc:sldMk cId="711302321" sldId="492"/>
            <ac:spMk id="2" creationId="{6F60F39B-F015-4A13-A070-558201C819C5}"/>
          </ac:spMkLst>
        </pc:spChg>
        <pc:spChg chg="mod">
          <ac:chgData name="Juan Pedro steibel" userId="08d14709d58c96e1" providerId="LiveId" clId="{A6E44503-1D12-4B88-B9F2-796F649B2237}" dt="2019-10-04T15:30:10.694" v="16397" actId="20577"/>
          <ac:spMkLst>
            <pc:docMk/>
            <pc:sldMk cId="711302321" sldId="492"/>
            <ac:spMk id="3" creationId="{E158E6C2-2712-4684-A75F-2719ECF7260D}"/>
          </ac:spMkLst>
        </pc:spChg>
      </pc:sldChg>
      <pc:sldChg chg="addSp delSp modSp add">
        <pc:chgData name="Juan Pedro steibel" userId="08d14709d58c96e1" providerId="LiveId" clId="{A6E44503-1D12-4B88-B9F2-796F649B2237}" dt="2019-10-04T19:03:56.294" v="17130" actId="122"/>
        <pc:sldMkLst>
          <pc:docMk/>
          <pc:sldMk cId="2362060714" sldId="492"/>
        </pc:sldMkLst>
        <pc:spChg chg="mod">
          <ac:chgData name="Juan Pedro steibel" userId="08d14709d58c96e1" providerId="LiveId" clId="{A6E44503-1D12-4B88-B9F2-796F649B2237}" dt="2019-10-04T19:03:56.294" v="17130" actId="122"/>
          <ac:spMkLst>
            <pc:docMk/>
            <pc:sldMk cId="2362060714" sldId="492"/>
            <ac:spMk id="2" creationId="{82CDCE23-6E90-4B43-993B-CA41DC44B188}"/>
          </ac:spMkLst>
        </pc:spChg>
        <pc:spChg chg="del mod">
          <ac:chgData name="Juan Pedro steibel" userId="08d14709d58c96e1" providerId="LiveId" clId="{A6E44503-1D12-4B88-B9F2-796F649B2237}" dt="2019-10-04T15:31:09.733" v="16417" actId="478"/>
          <ac:spMkLst>
            <pc:docMk/>
            <pc:sldMk cId="2362060714" sldId="492"/>
            <ac:spMk id="3" creationId="{C87D9BA1-5779-435B-B75C-D49992505369}"/>
          </ac:spMkLst>
        </pc:spChg>
        <pc:spChg chg="add del">
          <ac:chgData name="Juan Pedro steibel" userId="08d14709d58c96e1" providerId="LiveId" clId="{A6E44503-1D12-4B88-B9F2-796F649B2237}" dt="2019-10-04T15:31:11.513" v="16419"/>
          <ac:spMkLst>
            <pc:docMk/>
            <pc:sldMk cId="2362060714" sldId="492"/>
            <ac:spMk id="4" creationId="{9871F97A-5231-4936-9742-E39311C381EF}"/>
          </ac:spMkLst>
        </pc:spChg>
        <pc:spChg chg="add del">
          <ac:chgData name="Juan Pedro steibel" userId="08d14709d58c96e1" providerId="LiveId" clId="{A6E44503-1D12-4B88-B9F2-796F649B2237}" dt="2019-10-04T15:31:24.389" v="16421" actId="478"/>
          <ac:spMkLst>
            <pc:docMk/>
            <pc:sldMk cId="2362060714" sldId="492"/>
            <ac:spMk id="5" creationId="{AA2102B0-A4F2-41BA-AD55-87863D4E492D}"/>
          </ac:spMkLst>
        </pc:spChg>
      </pc:sldChg>
      <pc:sldChg chg="addSp delSp modSp add del">
        <pc:chgData name="Juan Pedro steibel" userId="08d14709d58c96e1" providerId="LiveId" clId="{A6E44503-1D12-4B88-B9F2-796F649B2237}" dt="2019-10-04T19:03:52.572" v="17129" actId="2696"/>
        <pc:sldMkLst>
          <pc:docMk/>
          <pc:sldMk cId="2949750343" sldId="493"/>
        </pc:sldMkLst>
        <pc:spChg chg="del">
          <ac:chgData name="Juan Pedro steibel" userId="08d14709d58c96e1" providerId="LiveId" clId="{A6E44503-1D12-4B88-B9F2-796F649B2237}" dt="2019-10-04T15:31:45.290" v="16423"/>
          <ac:spMkLst>
            <pc:docMk/>
            <pc:sldMk cId="2949750343" sldId="493"/>
            <ac:spMk id="2" creationId="{EA5AAD4C-0C7A-42A6-B3C9-EDB3A023B3E4}"/>
          </ac:spMkLst>
        </pc:spChg>
        <pc:spChg chg="del">
          <ac:chgData name="Juan Pedro steibel" userId="08d14709d58c96e1" providerId="LiveId" clId="{A6E44503-1D12-4B88-B9F2-796F649B2237}" dt="2019-10-04T15:31:45.290" v="16423"/>
          <ac:spMkLst>
            <pc:docMk/>
            <pc:sldMk cId="2949750343" sldId="493"/>
            <ac:spMk id="3" creationId="{51B8C0AF-69F8-468B-ACA8-B49AD149AEC1}"/>
          </ac:spMkLst>
        </pc:spChg>
        <pc:spChg chg="add mod">
          <ac:chgData name="Juan Pedro steibel" userId="08d14709d58c96e1" providerId="LiveId" clId="{A6E44503-1D12-4B88-B9F2-796F649B2237}" dt="2019-10-04T15:31:58.581" v="16468" actId="1076"/>
          <ac:spMkLst>
            <pc:docMk/>
            <pc:sldMk cId="2949750343" sldId="493"/>
            <ac:spMk id="4" creationId="{FFE83C1D-1AB8-4DD3-95D9-1962C7C01A6A}"/>
          </ac:spMkLst>
        </pc:spChg>
        <pc:spChg chg="add mod">
          <ac:chgData name="Juan Pedro steibel" userId="08d14709d58c96e1" providerId="LiveId" clId="{A6E44503-1D12-4B88-B9F2-796F649B2237}" dt="2019-10-04T15:32:03.044" v="16470" actId="14100"/>
          <ac:spMkLst>
            <pc:docMk/>
            <pc:sldMk cId="2949750343" sldId="493"/>
            <ac:spMk id="5" creationId="{D8F3180D-F1D8-433A-AEF2-DE85C4064EF8}"/>
          </ac:spMkLst>
        </pc:spChg>
      </pc:sldChg>
    </pc:docChg>
  </pc:docChgLst>
  <pc:docChgLst>
    <pc:chgData name="Juan Pedro steibel" userId="08d14709d58c96e1" providerId="LiveId" clId="{45600B23-A435-44CF-93B4-83EF6EE2285B}"/>
    <pc:docChg chg="custSel addSld delSld modSld">
      <pc:chgData name="Juan Pedro steibel" userId="08d14709d58c96e1" providerId="LiveId" clId="{45600B23-A435-44CF-93B4-83EF6EE2285B}" dt="2019-04-17T18:45:56.763" v="1081" actId="20577"/>
      <pc:docMkLst>
        <pc:docMk/>
      </pc:docMkLst>
      <pc:sldChg chg="modSp">
        <pc:chgData name="Juan Pedro steibel" userId="08d14709d58c96e1" providerId="LiveId" clId="{45600B23-A435-44CF-93B4-83EF6EE2285B}" dt="2019-04-17T18:45:56.763" v="1081" actId="20577"/>
        <pc:sldMkLst>
          <pc:docMk/>
          <pc:sldMk cId="1266439049" sldId="307"/>
        </pc:sldMkLst>
        <pc:spChg chg="mod">
          <ac:chgData name="Juan Pedro steibel" userId="08d14709d58c96e1" providerId="LiveId" clId="{45600B23-A435-44CF-93B4-83EF6EE2285B}" dt="2019-04-17T18:43:31.091" v="1078" actId="20577"/>
          <ac:spMkLst>
            <pc:docMk/>
            <pc:sldMk cId="1266439049" sldId="307"/>
            <ac:spMk id="9" creationId="{3961650A-E0E3-40BD-83D6-05740F674ABB}"/>
          </ac:spMkLst>
        </pc:spChg>
        <pc:spChg chg="mod">
          <ac:chgData name="Juan Pedro steibel" userId="08d14709d58c96e1" providerId="LiveId" clId="{45600B23-A435-44CF-93B4-83EF6EE2285B}" dt="2019-04-17T18:45:56.763" v="1081" actId="20577"/>
          <ac:spMkLst>
            <pc:docMk/>
            <pc:sldMk cId="1266439049" sldId="307"/>
            <ac:spMk id="13" creationId="{07BFC360-CD09-4859-A751-2E6B0494164B}"/>
          </ac:spMkLst>
        </pc:spChg>
      </pc:sldChg>
      <pc:sldChg chg="modSp">
        <pc:chgData name="Juan Pedro steibel" userId="08d14709d58c96e1" providerId="LiveId" clId="{45600B23-A435-44CF-93B4-83EF6EE2285B}" dt="2019-04-17T01:45:17.986" v="355" actId="20577"/>
        <pc:sldMkLst>
          <pc:docMk/>
          <pc:sldMk cId="2745006765" sldId="314"/>
        </pc:sldMkLst>
        <pc:spChg chg="mod">
          <ac:chgData name="Juan Pedro steibel" userId="08d14709d58c96e1" providerId="LiveId" clId="{45600B23-A435-44CF-93B4-83EF6EE2285B}" dt="2019-04-17T01:45:17.986" v="355" actId="20577"/>
          <ac:spMkLst>
            <pc:docMk/>
            <pc:sldMk cId="2745006765" sldId="314"/>
            <ac:spMk id="3" creationId="{5416AF5F-CD38-4B4A-A18B-732D19F5731A}"/>
          </ac:spMkLst>
        </pc:spChg>
      </pc:sldChg>
      <pc:sldChg chg="addSp modSp del">
        <pc:chgData name="Juan Pedro steibel" userId="08d14709d58c96e1" providerId="LiveId" clId="{45600B23-A435-44CF-93B4-83EF6EE2285B}" dt="2019-04-17T01:43:33.924" v="49" actId="2696"/>
        <pc:sldMkLst>
          <pc:docMk/>
          <pc:sldMk cId="533494138" sldId="320"/>
        </pc:sldMkLst>
        <pc:spChg chg="mod">
          <ac:chgData name="Juan Pedro steibel" userId="08d14709d58c96e1" providerId="LiveId" clId="{45600B23-A435-44CF-93B4-83EF6EE2285B}" dt="2019-04-17T01:26:19.865" v="32" actId="20577"/>
          <ac:spMkLst>
            <pc:docMk/>
            <pc:sldMk cId="533494138" sldId="320"/>
            <ac:spMk id="3" creationId="{071D5C22-00F9-413F-A522-2EB9CE1A4A4A}"/>
          </ac:spMkLst>
        </pc:spChg>
        <pc:spChg chg="add mod">
          <ac:chgData name="Juan Pedro steibel" userId="08d14709d58c96e1" providerId="LiveId" clId="{45600B23-A435-44CF-93B4-83EF6EE2285B}" dt="2019-04-17T01:26:36.790" v="48" actId="20577"/>
          <ac:spMkLst>
            <pc:docMk/>
            <pc:sldMk cId="533494138" sldId="320"/>
            <ac:spMk id="4" creationId="{A1F9F025-044E-40EB-A67C-E10FF7A5497F}"/>
          </ac:spMkLst>
        </pc:spChg>
      </pc:sldChg>
      <pc:sldChg chg="modSp">
        <pc:chgData name="Juan Pedro steibel" userId="08d14709d58c96e1" providerId="LiveId" clId="{45600B23-A435-44CF-93B4-83EF6EE2285B}" dt="2019-04-17T02:19:17.644" v="910" actId="20577"/>
        <pc:sldMkLst>
          <pc:docMk/>
          <pc:sldMk cId="971225366" sldId="327"/>
        </pc:sldMkLst>
        <pc:spChg chg="mod">
          <ac:chgData name="Juan Pedro steibel" userId="08d14709d58c96e1" providerId="LiveId" clId="{45600B23-A435-44CF-93B4-83EF6EE2285B}" dt="2019-04-17T02:19:17.644" v="910" actId="20577"/>
          <ac:spMkLst>
            <pc:docMk/>
            <pc:sldMk cId="971225366" sldId="327"/>
            <ac:spMk id="4" creationId="{E54EE031-83A3-4371-9FB4-E2C4388045F4}"/>
          </ac:spMkLst>
        </pc:spChg>
      </pc:sldChg>
      <pc:sldChg chg="addSp modSp add">
        <pc:chgData name="Juan Pedro steibel" userId="08d14709d58c96e1" providerId="LiveId" clId="{45600B23-A435-44CF-93B4-83EF6EE2285B}" dt="2019-04-17T02:16:39.709" v="851" actId="1038"/>
        <pc:sldMkLst>
          <pc:docMk/>
          <pc:sldMk cId="3827840662" sldId="328"/>
        </pc:sldMkLst>
        <pc:spChg chg="mod">
          <ac:chgData name="Juan Pedro steibel" userId="08d14709d58c96e1" providerId="LiveId" clId="{45600B23-A435-44CF-93B4-83EF6EE2285B}" dt="2019-04-17T02:06:59.250" v="401" actId="20577"/>
          <ac:spMkLst>
            <pc:docMk/>
            <pc:sldMk cId="3827840662" sldId="328"/>
            <ac:spMk id="2" creationId="{360E5ACF-3B56-4326-8D9E-04DAFDCE0A2A}"/>
          </ac:spMkLst>
        </pc:spChg>
        <pc:spChg chg="mod">
          <ac:chgData name="Juan Pedro steibel" userId="08d14709d58c96e1" providerId="LiveId" clId="{45600B23-A435-44CF-93B4-83EF6EE2285B}" dt="2019-04-17T02:11:07.540" v="716" actId="20577"/>
          <ac:spMkLst>
            <pc:docMk/>
            <pc:sldMk cId="3827840662" sldId="328"/>
            <ac:spMk id="3" creationId="{6A56ECB4-348A-4B55-9FBC-4AC07A145D5F}"/>
          </ac:spMkLst>
        </pc:spChg>
        <pc:spChg chg="add mod">
          <ac:chgData name="Juan Pedro steibel" userId="08d14709d58c96e1" providerId="LiveId" clId="{45600B23-A435-44CF-93B4-83EF6EE2285B}" dt="2019-04-17T02:11:48.230" v="742" actId="20577"/>
          <ac:spMkLst>
            <pc:docMk/>
            <pc:sldMk cId="3827840662" sldId="328"/>
            <ac:spMk id="4" creationId="{EA4DC069-2D78-4C46-9AEB-8C3DEE6D6EC0}"/>
          </ac:spMkLst>
        </pc:spChg>
        <pc:spChg chg="add mod">
          <ac:chgData name="Juan Pedro steibel" userId="08d14709d58c96e1" providerId="LiveId" clId="{45600B23-A435-44CF-93B4-83EF6EE2285B}" dt="2019-04-17T02:11:41.337" v="740" actId="20577"/>
          <ac:spMkLst>
            <pc:docMk/>
            <pc:sldMk cId="3827840662" sldId="328"/>
            <ac:spMk id="5" creationId="{5F9040BB-B2B4-40EA-8447-1B8E458BED1C}"/>
          </ac:spMkLst>
        </pc:spChg>
        <pc:spChg chg="add mod">
          <ac:chgData name="Juan Pedro steibel" userId="08d14709d58c96e1" providerId="LiveId" clId="{45600B23-A435-44CF-93B4-83EF6EE2285B}" dt="2019-04-17T02:12:43.085" v="756" actId="20577"/>
          <ac:spMkLst>
            <pc:docMk/>
            <pc:sldMk cId="3827840662" sldId="328"/>
            <ac:spMk id="6" creationId="{A52DF4B5-7E6A-43C1-AC0F-1DDBA7895D0F}"/>
          </ac:spMkLst>
        </pc:spChg>
        <pc:spChg chg="add mod">
          <ac:chgData name="Juan Pedro steibel" userId="08d14709d58c96e1" providerId="LiveId" clId="{45600B23-A435-44CF-93B4-83EF6EE2285B}" dt="2019-04-17T02:13:01.943" v="805" actId="1038"/>
          <ac:spMkLst>
            <pc:docMk/>
            <pc:sldMk cId="3827840662" sldId="328"/>
            <ac:spMk id="7" creationId="{1BA97F82-03E1-4A99-884F-1955C4AC42B7}"/>
          </ac:spMkLst>
        </pc:spChg>
        <pc:spChg chg="add mod">
          <ac:chgData name="Juan Pedro steibel" userId="08d14709d58c96e1" providerId="LiveId" clId="{45600B23-A435-44CF-93B4-83EF6EE2285B}" dt="2019-04-17T02:16:09.146" v="825"/>
          <ac:spMkLst>
            <pc:docMk/>
            <pc:sldMk cId="3827840662" sldId="328"/>
            <ac:spMk id="8" creationId="{70B655D8-DD34-43B0-9D2C-5D99D0483F4F}"/>
          </ac:spMkLst>
        </pc:spChg>
        <pc:spChg chg="add mod">
          <ac:chgData name="Juan Pedro steibel" userId="08d14709d58c96e1" providerId="LiveId" clId="{45600B23-A435-44CF-93B4-83EF6EE2285B}" dt="2019-04-17T02:16:39.709" v="851" actId="1038"/>
          <ac:spMkLst>
            <pc:docMk/>
            <pc:sldMk cId="3827840662" sldId="328"/>
            <ac:spMk id="9" creationId="{17D6E3C7-6F5B-4F44-BA35-32C7426B6B29}"/>
          </ac:spMkLst>
        </pc:spChg>
      </pc:sldChg>
      <pc:sldChg chg="modSp add">
        <pc:chgData name="Juan Pedro steibel" userId="08d14709d58c96e1" providerId="LiveId" clId="{45600B23-A435-44CF-93B4-83EF6EE2285B}" dt="2019-04-17T02:32:16.388" v="1049" actId="20577"/>
        <pc:sldMkLst>
          <pc:docMk/>
          <pc:sldMk cId="1203434103" sldId="329"/>
        </pc:sldMkLst>
        <pc:spChg chg="mod">
          <ac:chgData name="Juan Pedro steibel" userId="08d14709d58c96e1" providerId="LiveId" clId="{45600B23-A435-44CF-93B4-83EF6EE2285B}" dt="2019-04-17T02:31:46.940" v="915" actId="20577"/>
          <ac:spMkLst>
            <pc:docMk/>
            <pc:sldMk cId="1203434103" sldId="329"/>
            <ac:spMk id="2" creationId="{B3562981-E1CE-4F32-9AB4-838BC625ED8D}"/>
          </ac:spMkLst>
        </pc:spChg>
        <pc:spChg chg="mod">
          <ac:chgData name="Juan Pedro steibel" userId="08d14709d58c96e1" providerId="LiveId" clId="{45600B23-A435-44CF-93B4-83EF6EE2285B}" dt="2019-04-17T02:32:16.388" v="1049" actId="20577"/>
          <ac:spMkLst>
            <pc:docMk/>
            <pc:sldMk cId="1203434103" sldId="329"/>
            <ac:spMk id="3" creationId="{5416AF5F-CD38-4B4A-A18B-732D19F5731A}"/>
          </ac:spMkLst>
        </pc:spChg>
      </pc:sldChg>
    </pc:docChg>
  </pc:docChgLst>
  <pc:docChgLst>
    <pc:chgData name="Juan Pedro steibel" userId="08d14709d58c96e1" providerId="LiveId" clId="{1A33A40A-DD6A-4D2C-8AE6-6209D4415F9A}"/>
    <pc:docChg chg="modSld">
      <pc:chgData name="Juan Pedro steibel" userId="08d14709d58c96e1" providerId="LiveId" clId="{1A33A40A-DD6A-4D2C-8AE6-6209D4415F9A}" dt="2019-04-17T15:44:25.189" v="6" actId="20577"/>
      <pc:docMkLst>
        <pc:docMk/>
      </pc:docMkLst>
      <pc:sldChg chg="modSp">
        <pc:chgData name="Juan Pedro steibel" userId="08d14709d58c96e1" providerId="LiveId" clId="{1A33A40A-DD6A-4D2C-8AE6-6209D4415F9A}" dt="2019-04-17T15:44:25.189" v="6" actId="20577"/>
        <pc:sldMkLst>
          <pc:docMk/>
          <pc:sldMk cId="0" sldId="301"/>
        </pc:sldMkLst>
        <pc:spChg chg="mod">
          <ac:chgData name="Juan Pedro steibel" userId="08d14709d58c96e1" providerId="LiveId" clId="{1A33A40A-DD6A-4D2C-8AE6-6209D4415F9A}" dt="2019-04-17T15:44:25.189" v="6" actId="20577"/>
          <ac:spMkLst>
            <pc:docMk/>
            <pc:sldMk cId="0" sldId="301"/>
            <ac:spMk id="3" creationId="{03AD6638-04C0-46AB-848E-769365B58369}"/>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image" Target="../media/image53.emf"/><Relationship Id="rId1" Type="http://schemas.openxmlformats.org/officeDocument/2006/relationships/image" Target="../media/image52.emf"/><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4" Type="http://schemas.openxmlformats.org/officeDocument/2006/relationships/image" Target="../media/image5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image" Target="../media/image39.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21B278-3C80-44E5-97A1-97824BCADD38}" type="datetimeFigureOut">
              <a:rPr lang="en-US" smtClean="0"/>
              <a:t>10/4/2019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883DD4-CF35-46D8-9498-25850431F818}" type="slidenum">
              <a:rPr lang="en-US" smtClean="0"/>
              <a:t>‹#›</a:t>
            </a:fld>
            <a:endParaRPr lang="en-US"/>
          </a:p>
        </p:txBody>
      </p:sp>
    </p:spTree>
    <p:extLst>
      <p:ext uri="{BB962C8B-B14F-4D97-AF65-F5344CB8AC3E}">
        <p14:creationId xmlns:p14="http://schemas.microsoft.com/office/powerpoint/2010/main" val="346645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7" name="Text Box 1"/>
          <p:cNvSpPr txBox="1">
            <a:spLocks noGrp="1" noRot="1" noChangeAspect="1" noChangeArrowheads="1"/>
          </p:cNvSpPr>
          <p:nvPr>
            <p:ph type="sldImg"/>
          </p:nvPr>
        </p:nvSpPr>
        <p:spPr bwMode="auto">
          <a:xfrm>
            <a:off x="1257300" y="728663"/>
            <a:ext cx="4800600" cy="36004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91138" name="Text Box 2"/>
          <p:cNvSpPr txBox="1">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098025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1" name="Text Box 1">
            <a:extLst>
              <a:ext uri="{FF2B5EF4-FFF2-40B4-BE49-F238E27FC236}">
                <a16:creationId xmlns:a16="http://schemas.microsoft.com/office/drawing/2014/main" id="{06CC0D22-BEAF-43A2-8986-E944C903BA76}"/>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1922" name="Text Box 2">
            <a:extLst>
              <a:ext uri="{FF2B5EF4-FFF2-40B4-BE49-F238E27FC236}">
                <a16:creationId xmlns:a16="http://schemas.microsoft.com/office/drawing/2014/main" id="{B2EA6369-0E1B-401A-883A-7188D7E7C216}"/>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5" name="Text Box 1">
            <a:extLst>
              <a:ext uri="{FF2B5EF4-FFF2-40B4-BE49-F238E27FC236}">
                <a16:creationId xmlns:a16="http://schemas.microsoft.com/office/drawing/2014/main" id="{067BB63F-AEFB-4E11-BB4F-AFF674742D42}"/>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2946" name="Text Box 2">
            <a:extLst>
              <a:ext uri="{FF2B5EF4-FFF2-40B4-BE49-F238E27FC236}">
                <a16:creationId xmlns:a16="http://schemas.microsoft.com/office/drawing/2014/main" id="{5FAD8A0D-C3BE-4390-A12B-5C30893C2077}"/>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69" name="Text Box 1">
            <a:extLst>
              <a:ext uri="{FF2B5EF4-FFF2-40B4-BE49-F238E27FC236}">
                <a16:creationId xmlns:a16="http://schemas.microsoft.com/office/drawing/2014/main" id="{31CA02BB-89CA-4C17-88AE-0DB267B549B2}"/>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3970" name="Text Box 2">
            <a:extLst>
              <a:ext uri="{FF2B5EF4-FFF2-40B4-BE49-F238E27FC236}">
                <a16:creationId xmlns:a16="http://schemas.microsoft.com/office/drawing/2014/main" id="{52F5535B-0492-4AD1-AF4D-257E81511C18}"/>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7" name="Text Box 1">
            <a:extLst>
              <a:ext uri="{FF2B5EF4-FFF2-40B4-BE49-F238E27FC236}">
                <a16:creationId xmlns:a16="http://schemas.microsoft.com/office/drawing/2014/main" id="{868BEFD6-EC97-4DB1-A31B-01BE3FF95F12}"/>
              </a:ext>
            </a:extLst>
          </p:cNvPr>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6018" name="Text Box 2">
            <a:extLst>
              <a:ext uri="{FF2B5EF4-FFF2-40B4-BE49-F238E27FC236}">
                <a16:creationId xmlns:a16="http://schemas.microsoft.com/office/drawing/2014/main" id="{1F04C96D-4834-460C-8EEC-E64DCFA990A3}"/>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1" name="Text Box 1">
            <a:extLst>
              <a:ext uri="{FF2B5EF4-FFF2-40B4-BE49-F238E27FC236}">
                <a16:creationId xmlns:a16="http://schemas.microsoft.com/office/drawing/2014/main" id="{4215E20D-C823-4CD4-B222-9B58D000B730}"/>
              </a:ext>
            </a:extLst>
          </p:cNvPr>
          <p:cNvSpPr>
            <a:spLocks noGrp="1" noRot="1" noChangeAspect="1" noChangeArrowheads="1"/>
          </p:cNvSpPr>
          <p:nvPr>
            <p:ph type="sldImg"/>
          </p:nvPr>
        </p:nvSpPr>
        <p:spPr>
          <a:xfrm>
            <a:off x="1144588"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7042" name="Text Box 2">
            <a:extLst>
              <a:ext uri="{FF2B5EF4-FFF2-40B4-BE49-F238E27FC236}">
                <a16:creationId xmlns:a16="http://schemas.microsoft.com/office/drawing/2014/main" id="{EB5D7A0E-8285-4E31-89AC-3173FB83C727}"/>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a:latin typeface="Arial" panose="020B0604020202020204" pitchFamily="34" charset="0"/>
                <a:ea typeface="ＭＳ Ｐゴシック" panose="020B0600070205080204" pitchFamily="34" charset="-128"/>
                <a:cs typeface="Arial" panose="020B0604020202020204" pitchFamily="34" charset="0"/>
              </a:rPr>
              <a:t>LEFT: Note that the center of the chain appears to be around the value 3, with very small fluctuations. This indicates that the chain could have reached the right distribution. The chain is mixing well; it is exploring the distribution by traversing to areas where its density is very low.</a:t>
            </a:r>
          </a:p>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a:latin typeface="Arial" panose="020B0604020202020204" pitchFamily="34" charset="0"/>
                <a:ea typeface="ＭＳ Ｐゴシック" panose="020B0600070205080204" pitchFamily="34" charset="-128"/>
                <a:cs typeface="Arial" panose="020B0604020202020204" pitchFamily="34" charset="0"/>
              </a:rPr>
              <a:t>RIGHT:The chain is taking only small steps and does not traverse its distribution quickly. This type of trace plot is typically associated with high autocorrelation among the samples. To obtain a few thousand independent samples, you need to run the chain for much longer. </a:t>
            </a:r>
          </a:p>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81924" name="Text Box 3">
            <a:extLst>
              <a:ext uri="{FF2B5EF4-FFF2-40B4-BE49-F238E27FC236}">
                <a16:creationId xmlns:a16="http://schemas.microsoft.com/office/drawing/2014/main" id="{D1789218-0C0C-4210-8432-B7C4900B15CF}"/>
              </a:ext>
            </a:extLst>
          </p:cNvPr>
          <p:cNvSpPr txBox="1">
            <a:spLocks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a:latin typeface="Calibri" panose="020F0502020204030204" pitchFamily="34" charset="0"/>
                <a:cs typeface="Arial" panose="020B0604020202020204" pitchFamily="34" charset="0"/>
              </a:rPr>
              <a:t>Copyright Nora M. Bello - STAT 950 - Spring 2012 - Kansas State University</a:t>
            </a:r>
          </a:p>
        </p:txBody>
      </p:sp>
      <p:sp>
        <p:nvSpPr>
          <p:cNvPr id="81925" name="Text Box 4">
            <a:extLst>
              <a:ext uri="{FF2B5EF4-FFF2-40B4-BE49-F238E27FC236}">
                <a16:creationId xmlns:a16="http://schemas.microsoft.com/office/drawing/2014/main" id="{503D25DF-E54E-414A-9152-18E1286DB75E}"/>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algn="r" eaLnBrk="1" hangingPunct="1">
              <a:spcBef>
                <a:spcPct val="0"/>
              </a:spcBef>
              <a:buClrTx/>
              <a:buFontTx/>
              <a:buNone/>
            </a:pPr>
            <a:fld id="{E89893FB-72A7-4C26-AB47-60BC0112DBA2}" type="slidenum">
              <a:rPr lang="en-US" altLang="en-US">
                <a:latin typeface="Calibri" panose="020F0502020204030204" pitchFamily="34" charset="0"/>
                <a:cs typeface="Arial" panose="020B0604020202020204" pitchFamily="34" charset="0"/>
              </a:rPr>
              <a:pPr algn="r" eaLnBrk="1" hangingPunct="1">
                <a:spcBef>
                  <a:spcPct val="0"/>
                </a:spcBef>
                <a:buClrTx/>
                <a:buFontTx/>
                <a:buNone/>
              </a:pPr>
              <a:t>22</a:t>
            </a:fld>
            <a:endParaRPr lang="en-US" altLang="en-US">
              <a:latin typeface="Calibri" panose="020F0502020204030204" pitchFamily="34" charset="0"/>
              <a:cs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5" name="Text Box 1">
            <a:extLst>
              <a:ext uri="{FF2B5EF4-FFF2-40B4-BE49-F238E27FC236}">
                <a16:creationId xmlns:a16="http://schemas.microsoft.com/office/drawing/2014/main" id="{DFF132CE-64CB-46E1-9224-6BDACAD4B161}"/>
              </a:ext>
            </a:extLst>
          </p:cNvPr>
          <p:cNvSpPr>
            <a:spLocks noGrp="1" noRot="1" noChangeAspect="1" noChangeArrowheads="1"/>
          </p:cNvSpPr>
          <p:nvPr>
            <p:ph type="sldImg"/>
          </p:nvPr>
        </p:nvSpPr>
        <p:spPr>
          <a:xfrm>
            <a:off x="1144588"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8066" name="Text Box 2">
            <a:extLst>
              <a:ext uri="{FF2B5EF4-FFF2-40B4-BE49-F238E27FC236}">
                <a16:creationId xmlns:a16="http://schemas.microsoft.com/office/drawing/2014/main" id="{6AD3843E-F13B-4D09-97C1-4B3CFD62FAF0}"/>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eaLnBrk="1" hangingPunct="1">
              <a:spcBef>
                <a:spcPts val="450"/>
              </a:spcBef>
              <a:buFont typeface="Times New Roman" charset="0"/>
              <a:buNone/>
              <a:defRPr/>
            </a:pPr>
            <a:endParaRPr lang="en-US">
              <a:latin typeface="Arial" charset="0"/>
              <a:cs typeface="Arial" charset="0"/>
            </a:endParaRPr>
          </a:p>
        </p:txBody>
      </p:sp>
      <p:sp>
        <p:nvSpPr>
          <p:cNvPr id="83972" name="Text Box 3">
            <a:extLst>
              <a:ext uri="{FF2B5EF4-FFF2-40B4-BE49-F238E27FC236}">
                <a16:creationId xmlns:a16="http://schemas.microsoft.com/office/drawing/2014/main" id="{E6AD557C-84C2-4026-9614-EFC4D1E255A1}"/>
              </a:ext>
            </a:extLst>
          </p:cNvPr>
          <p:cNvSpPr txBox="1">
            <a:spLocks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a:latin typeface="Calibri" panose="020F0502020204030204" pitchFamily="34" charset="0"/>
                <a:cs typeface="Arial" panose="020B0604020202020204" pitchFamily="34" charset="0"/>
              </a:rPr>
              <a:t>Copyright Nora M. Bello - STAT 950 - Spring 2012 - Kansas State University</a:t>
            </a:r>
          </a:p>
        </p:txBody>
      </p:sp>
      <p:sp>
        <p:nvSpPr>
          <p:cNvPr id="83973" name="Text Box 4">
            <a:extLst>
              <a:ext uri="{FF2B5EF4-FFF2-40B4-BE49-F238E27FC236}">
                <a16:creationId xmlns:a16="http://schemas.microsoft.com/office/drawing/2014/main" id="{D911E93A-6A49-4B25-A256-33B00684D1F4}"/>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algn="r" eaLnBrk="1" hangingPunct="1">
              <a:spcBef>
                <a:spcPct val="0"/>
              </a:spcBef>
              <a:buClrTx/>
              <a:buFontTx/>
              <a:buNone/>
            </a:pPr>
            <a:fld id="{C5F6B84F-89D8-4576-97F0-A122DC89C947}" type="slidenum">
              <a:rPr lang="en-US" altLang="en-US">
                <a:latin typeface="Calibri" panose="020F0502020204030204" pitchFamily="34" charset="0"/>
                <a:cs typeface="Arial" panose="020B0604020202020204" pitchFamily="34" charset="0"/>
              </a:rPr>
              <a:pPr algn="r" eaLnBrk="1" hangingPunct="1">
                <a:spcBef>
                  <a:spcPct val="0"/>
                </a:spcBef>
                <a:buClrTx/>
                <a:buFontTx/>
                <a:buNone/>
              </a:pPr>
              <a:t>23</a:t>
            </a:fld>
            <a:endParaRPr lang="en-US" altLang="en-US">
              <a:latin typeface="Calibri" panose="020F0502020204030204" pitchFamily="34" charset="0"/>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3" name="Text Box 1">
            <a:extLst>
              <a:ext uri="{FF2B5EF4-FFF2-40B4-BE49-F238E27FC236}">
                <a16:creationId xmlns:a16="http://schemas.microsoft.com/office/drawing/2014/main" id="{41964298-C4C9-482D-83FE-7B9A449D72AA}"/>
              </a:ext>
            </a:extLst>
          </p:cNvPr>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90114" name="Text Box 2">
            <a:extLst>
              <a:ext uri="{FF2B5EF4-FFF2-40B4-BE49-F238E27FC236}">
                <a16:creationId xmlns:a16="http://schemas.microsoft.com/office/drawing/2014/main" id="{158EE1DA-2C89-44DB-B3CD-88F880D95A57}"/>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89" name="Text Box 1">
            <a:extLst>
              <a:ext uri="{FF2B5EF4-FFF2-40B4-BE49-F238E27FC236}">
                <a16:creationId xmlns:a16="http://schemas.microsoft.com/office/drawing/2014/main" id="{47933B10-74AC-407C-9C89-DA9D300F74D6}"/>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9090" name="Text Box 2">
            <a:extLst>
              <a:ext uri="{FF2B5EF4-FFF2-40B4-BE49-F238E27FC236}">
                <a16:creationId xmlns:a16="http://schemas.microsoft.com/office/drawing/2014/main" id="{6F6C59E7-2B98-4D9D-A9E0-017511FC3412}"/>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7" name="Text Box 1">
            <a:extLst>
              <a:ext uri="{FF2B5EF4-FFF2-40B4-BE49-F238E27FC236}">
                <a16:creationId xmlns:a16="http://schemas.microsoft.com/office/drawing/2014/main" id="{72E389D6-7536-4785-B2A3-7230E9B28D2B}"/>
              </a:ext>
            </a:extLst>
          </p:cNvPr>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91138" name="Text Box 2">
            <a:extLst>
              <a:ext uri="{FF2B5EF4-FFF2-40B4-BE49-F238E27FC236}">
                <a16:creationId xmlns:a16="http://schemas.microsoft.com/office/drawing/2014/main" id="{2E98F4C6-0C88-4772-8F1C-102FBC5B0FEA}"/>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1" name="Text Box 1">
            <a:extLst>
              <a:ext uri="{FF2B5EF4-FFF2-40B4-BE49-F238E27FC236}">
                <a16:creationId xmlns:a16="http://schemas.microsoft.com/office/drawing/2014/main" id="{499284E2-ECA2-40BC-92C9-A845C5035A43}"/>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92162" name="Text Box 2">
            <a:extLst>
              <a:ext uri="{FF2B5EF4-FFF2-40B4-BE49-F238E27FC236}">
                <a16:creationId xmlns:a16="http://schemas.microsoft.com/office/drawing/2014/main" id="{F2440FDB-C7FA-4CC8-95E8-7E722B370324}"/>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5" name="Text Box 1"/>
          <p:cNvSpPr txBox="1">
            <a:spLocks noGrp="1" noRot="1" noChangeAspect="1" noChangeArrowheads="1"/>
          </p:cNvSpPr>
          <p:nvPr>
            <p:ph type="sldImg"/>
          </p:nvPr>
        </p:nvSpPr>
        <p:spPr bwMode="auto">
          <a:xfrm>
            <a:off x="1257300" y="728663"/>
            <a:ext cx="4800600" cy="36004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93186" name="Text Box 2"/>
          <p:cNvSpPr txBox="1">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189493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09" name="Text Box 1">
            <a:extLst>
              <a:ext uri="{FF2B5EF4-FFF2-40B4-BE49-F238E27FC236}">
                <a16:creationId xmlns:a16="http://schemas.microsoft.com/office/drawing/2014/main" id="{FCB62FC1-24DF-4EBB-AC03-B760BC660B73}"/>
              </a:ext>
            </a:extLst>
          </p:cNvPr>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94210" name="Text Box 2">
            <a:extLst>
              <a:ext uri="{FF2B5EF4-FFF2-40B4-BE49-F238E27FC236}">
                <a16:creationId xmlns:a16="http://schemas.microsoft.com/office/drawing/2014/main" id="{5387A36F-8850-4A8B-8E99-73F41F3BAF33}"/>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7" name="Text Box 1">
            <a:extLst>
              <a:ext uri="{FF2B5EF4-FFF2-40B4-BE49-F238E27FC236}">
                <a16:creationId xmlns:a16="http://schemas.microsoft.com/office/drawing/2014/main" id="{FE40677A-58F1-41FE-8573-AFB565C13CBA}"/>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96258" name="Text Box 2">
            <a:extLst>
              <a:ext uri="{FF2B5EF4-FFF2-40B4-BE49-F238E27FC236}">
                <a16:creationId xmlns:a16="http://schemas.microsoft.com/office/drawing/2014/main" id="{FC8B3DAD-AA1F-4AAB-8AE8-DA8A377112AB}"/>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1" name="Text Box 1">
            <a:extLst>
              <a:ext uri="{FF2B5EF4-FFF2-40B4-BE49-F238E27FC236}">
                <a16:creationId xmlns:a16="http://schemas.microsoft.com/office/drawing/2014/main" id="{A572558F-9D4F-4EA3-999F-1EEF9873EBD0}"/>
              </a:ext>
            </a:extLst>
          </p:cNvPr>
          <p:cNvSpPr>
            <a:spLocks noGrp="1" noRot="1" noChangeAspect="1" noChangeArrowheads="1"/>
          </p:cNvSpPr>
          <p:nvPr>
            <p:ph type="sldImg"/>
          </p:nvPr>
        </p:nvSpPr>
        <p:spPr>
          <a:xfrm>
            <a:off x="1144588"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97282" name="Text Box 2">
            <a:extLst>
              <a:ext uri="{FF2B5EF4-FFF2-40B4-BE49-F238E27FC236}">
                <a16:creationId xmlns:a16="http://schemas.microsoft.com/office/drawing/2014/main" id="{102A86A8-BCA4-443C-BDF1-289002ECAA44}"/>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eaLnBrk="1" hangingPunct="1">
              <a:spcBef>
                <a:spcPct val="0"/>
              </a:spcBef>
              <a:buClrTx/>
              <a:buFontTx/>
              <a:buNone/>
              <a:defRPr/>
            </a:pPr>
            <a:r>
              <a:rPr lang="en-US">
                <a:latin typeface="Arial" charset="0"/>
                <a:cs typeface="Arial" charset="0"/>
              </a:rPr>
              <a:t>C = # chains</a:t>
            </a:r>
          </a:p>
          <a:p>
            <a:pPr eaLnBrk="1" hangingPunct="1">
              <a:spcBef>
                <a:spcPct val="0"/>
              </a:spcBef>
              <a:buClrTx/>
              <a:buFontTx/>
              <a:buNone/>
              <a:defRPr/>
            </a:pPr>
            <a:r>
              <a:rPr lang="en-US">
                <a:latin typeface="Arial" charset="0"/>
                <a:cs typeface="Arial" charset="0"/>
              </a:rPr>
              <a:t>T = chain length, number of iterations</a:t>
            </a:r>
          </a:p>
        </p:txBody>
      </p:sp>
      <p:sp>
        <p:nvSpPr>
          <p:cNvPr id="102404" name="Text Box 3">
            <a:extLst>
              <a:ext uri="{FF2B5EF4-FFF2-40B4-BE49-F238E27FC236}">
                <a16:creationId xmlns:a16="http://schemas.microsoft.com/office/drawing/2014/main" id="{13F9E4B3-BD24-408D-B599-7DB3C22770F2}"/>
              </a:ext>
            </a:extLst>
          </p:cNvPr>
          <p:cNvSpPr txBox="1">
            <a:spLocks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a:latin typeface="Calibri" panose="020F0502020204030204" pitchFamily="34" charset="0"/>
                <a:cs typeface="Arial" panose="020B0604020202020204" pitchFamily="34" charset="0"/>
              </a:rPr>
              <a:t>Copyright Nora M. Bello - STAT 950 - Spring 2012 - Kansas State University</a:t>
            </a:r>
          </a:p>
        </p:txBody>
      </p:sp>
      <p:sp>
        <p:nvSpPr>
          <p:cNvPr id="102405" name="Text Box 4">
            <a:extLst>
              <a:ext uri="{FF2B5EF4-FFF2-40B4-BE49-F238E27FC236}">
                <a16:creationId xmlns:a16="http://schemas.microsoft.com/office/drawing/2014/main" id="{BF51752A-26D8-49EB-8B98-96229DF13176}"/>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algn="r" eaLnBrk="1" hangingPunct="1">
              <a:spcBef>
                <a:spcPct val="0"/>
              </a:spcBef>
              <a:buClrTx/>
              <a:buFontTx/>
              <a:buNone/>
            </a:pPr>
            <a:fld id="{9D92CB3B-27D6-4164-B4C6-5277E726B26B}" type="slidenum">
              <a:rPr lang="en-US" altLang="en-US">
                <a:latin typeface="Calibri" panose="020F0502020204030204" pitchFamily="34" charset="0"/>
                <a:cs typeface="Arial" panose="020B0604020202020204" pitchFamily="34" charset="0"/>
              </a:rPr>
              <a:pPr algn="r" eaLnBrk="1" hangingPunct="1">
                <a:spcBef>
                  <a:spcPct val="0"/>
                </a:spcBef>
                <a:buClrTx/>
                <a:buFontTx/>
                <a:buNone/>
              </a:pPr>
              <a:t>30</a:t>
            </a:fld>
            <a:endParaRPr lang="en-US" altLang="en-US">
              <a:latin typeface="Calibri" panose="020F0502020204030204" pitchFamily="34" charset="0"/>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1" name="Text Box 1">
            <a:extLst>
              <a:ext uri="{FF2B5EF4-FFF2-40B4-BE49-F238E27FC236}">
                <a16:creationId xmlns:a16="http://schemas.microsoft.com/office/drawing/2014/main" id="{A572558F-9D4F-4EA3-999F-1EEF9873EBD0}"/>
              </a:ext>
            </a:extLst>
          </p:cNvPr>
          <p:cNvSpPr>
            <a:spLocks noGrp="1" noRot="1" noChangeAspect="1" noChangeArrowheads="1"/>
          </p:cNvSpPr>
          <p:nvPr>
            <p:ph type="sldImg"/>
          </p:nvPr>
        </p:nvSpPr>
        <p:spPr>
          <a:xfrm>
            <a:off x="1144588"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97282" name="Text Box 2">
            <a:extLst>
              <a:ext uri="{FF2B5EF4-FFF2-40B4-BE49-F238E27FC236}">
                <a16:creationId xmlns:a16="http://schemas.microsoft.com/office/drawing/2014/main" id="{102A86A8-BCA4-443C-BDF1-289002ECAA44}"/>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eaLnBrk="1" hangingPunct="1">
              <a:spcBef>
                <a:spcPct val="0"/>
              </a:spcBef>
              <a:buClrTx/>
              <a:buFontTx/>
              <a:buNone/>
              <a:defRPr/>
            </a:pPr>
            <a:r>
              <a:rPr lang="en-US">
                <a:latin typeface="Arial" charset="0"/>
                <a:cs typeface="Arial" charset="0"/>
              </a:rPr>
              <a:t>C = # chains</a:t>
            </a:r>
          </a:p>
          <a:p>
            <a:pPr eaLnBrk="1" hangingPunct="1">
              <a:spcBef>
                <a:spcPct val="0"/>
              </a:spcBef>
              <a:buClrTx/>
              <a:buFontTx/>
              <a:buNone/>
              <a:defRPr/>
            </a:pPr>
            <a:r>
              <a:rPr lang="en-US">
                <a:latin typeface="Arial" charset="0"/>
                <a:cs typeface="Arial" charset="0"/>
              </a:rPr>
              <a:t>T = chain length, number of iterations</a:t>
            </a:r>
          </a:p>
        </p:txBody>
      </p:sp>
      <p:sp>
        <p:nvSpPr>
          <p:cNvPr id="102404" name="Text Box 3">
            <a:extLst>
              <a:ext uri="{FF2B5EF4-FFF2-40B4-BE49-F238E27FC236}">
                <a16:creationId xmlns:a16="http://schemas.microsoft.com/office/drawing/2014/main" id="{13F9E4B3-BD24-408D-B599-7DB3C22770F2}"/>
              </a:ext>
            </a:extLst>
          </p:cNvPr>
          <p:cNvSpPr txBox="1">
            <a:spLocks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a:latin typeface="Calibri" panose="020F0502020204030204" pitchFamily="34" charset="0"/>
                <a:cs typeface="Arial" panose="020B0604020202020204" pitchFamily="34" charset="0"/>
              </a:rPr>
              <a:t>Copyright Nora M. Bello - STAT 950 - Spring 2012 - Kansas State University</a:t>
            </a:r>
          </a:p>
        </p:txBody>
      </p:sp>
      <p:sp>
        <p:nvSpPr>
          <p:cNvPr id="102405" name="Text Box 4">
            <a:extLst>
              <a:ext uri="{FF2B5EF4-FFF2-40B4-BE49-F238E27FC236}">
                <a16:creationId xmlns:a16="http://schemas.microsoft.com/office/drawing/2014/main" id="{BF51752A-26D8-49EB-8B98-96229DF13176}"/>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algn="r" eaLnBrk="1" hangingPunct="1">
              <a:spcBef>
                <a:spcPct val="0"/>
              </a:spcBef>
              <a:buClrTx/>
              <a:buFontTx/>
              <a:buNone/>
            </a:pPr>
            <a:fld id="{9D92CB3B-27D6-4164-B4C6-5277E726B26B}" type="slidenum">
              <a:rPr lang="en-US" altLang="en-US">
                <a:latin typeface="Calibri" panose="020F0502020204030204" pitchFamily="34" charset="0"/>
                <a:cs typeface="Arial" panose="020B0604020202020204" pitchFamily="34" charset="0"/>
              </a:rPr>
              <a:pPr algn="r" eaLnBrk="1" hangingPunct="1">
                <a:spcBef>
                  <a:spcPct val="0"/>
                </a:spcBef>
                <a:buClrTx/>
                <a:buFontTx/>
                <a:buNone/>
              </a:pPr>
              <a:t>31</a:t>
            </a:fld>
            <a:endParaRPr lang="en-US" altLang="en-US">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30926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5"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2226"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49"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3250"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49"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3250"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49"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3250"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3"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4274"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16412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7"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5298"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3" name="Text Box 1"/>
          <p:cNvSpPr txBox="1">
            <a:spLocks noGrp="1" noRot="1" noChangeAspect="1" noChangeArrowheads="1"/>
          </p:cNvSpPr>
          <p:nvPr>
            <p:ph type="sldImg"/>
          </p:nvPr>
        </p:nvSpPr>
        <p:spPr bwMode="auto">
          <a:xfrm>
            <a:off x="1257300" y="728663"/>
            <a:ext cx="4800600" cy="36004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95234" name="Text Box 2"/>
          <p:cNvSpPr txBox="1">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259687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6322"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6322"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6322"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6322"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6322"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7" name="Text Box 1"/>
          <p:cNvSpPr txBox="1">
            <a:spLocks noGrp="1" noRot="1" noChangeAspect="1" noChangeArrowheads="1"/>
          </p:cNvSpPr>
          <p:nvPr>
            <p:ph type="sldImg"/>
          </p:nvPr>
        </p:nvSpPr>
        <p:spPr bwMode="auto">
          <a:xfrm>
            <a:off x="1257300" y="728663"/>
            <a:ext cx="4800600" cy="36004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96258" name="Text Box 2"/>
          <p:cNvSpPr txBox="1">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369924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7" name="Text Box 1"/>
          <p:cNvSpPr txBox="1">
            <a:spLocks noGrp="1" noRot="1" noChangeAspect="1" noChangeArrowheads="1"/>
          </p:cNvSpPr>
          <p:nvPr>
            <p:ph type="sldImg"/>
          </p:nvPr>
        </p:nvSpPr>
        <p:spPr bwMode="auto">
          <a:xfrm>
            <a:off x="1257300" y="728663"/>
            <a:ext cx="4800600" cy="360045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21858" name="Text Box 2"/>
          <p:cNvSpPr txBox="1">
            <a:spLocks noGrp="1" noChangeArrowheads="1"/>
          </p:cNvSpPr>
          <p:nvPr>
            <p:ph type="body" idx="1"/>
          </p:nvPr>
        </p:nvSpPr>
        <p:spPr bwMode="auto">
          <a:xfrm>
            <a:off x="731838" y="4560888"/>
            <a:ext cx="5851525" cy="431958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97279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1" name="Text Box 1">
            <a:extLst>
              <a:ext uri="{FF2B5EF4-FFF2-40B4-BE49-F238E27FC236}">
                <a16:creationId xmlns:a16="http://schemas.microsoft.com/office/drawing/2014/main" id="{C8BBDEF6-15A0-492F-9E74-9EF2A784C4CB}"/>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71682" name="Text Box 2">
            <a:extLst>
              <a:ext uri="{FF2B5EF4-FFF2-40B4-BE49-F238E27FC236}">
                <a16:creationId xmlns:a16="http://schemas.microsoft.com/office/drawing/2014/main" id="{4406EA35-DFE4-402E-BBA6-0571ECD1AA55}"/>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Text Box 1">
            <a:extLst>
              <a:ext uri="{FF2B5EF4-FFF2-40B4-BE49-F238E27FC236}">
                <a16:creationId xmlns:a16="http://schemas.microsoft.com/office/drawing/2014/main" id="{6B18AC24-1A63-485A-8423-A60BB647B44B}"/>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72706" name="Text Box 2">
            <a:extLst>
              <a:ext uri="{FF2B5EF4-FFF2-40B4-BE49-F238E27FC236}">
                <a16:creationId xmlns:a16="http://schemas.microsoft.com/office/drawing/2014/main" id="{259D55F0-F8AB-4421-BD12-E93C5B31C2AD}"/>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7" name="Text Box 1">
            <a:extLst>
              <a:ext uri="{FF2B5EF4-FFF2-40B4-BE49-F238E27FC236}">
                <a16:creationId xmlns:a16="http://schemas.microsoft.com/office/drawing/2014/main" id="{8724C66A-695E-4ED2-B71B-08E613F64D79}"/>
              </a:ext>
            </a:extLst>
          </p:cNvPr>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75778" name="Text Box 2">
            <a:extLst>
              <a:ext uri="{FF2B5EF4-FFF2-40B4-BE49-F238E27FC236}">
                <a16:creationId xmlns:a16="http://schemas.microsoft.com/office/drawing/2014/main" id="{4E3882CD-35D5-47B2-9BA5-17B8DEF96E14}"/>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49" name="Text Box 1">
            <a:extLst>
              <a:ext uri="{FF2B5EF4-FFF2-40B4-BE49-F238E27FC236}">
                <a16:creationId xmlns:a16="http://schemas.microsoft.com/office/drawing/2014/main" id="{091762BB-8C0B-4861-A4F7-889806486B84}"/>
              </a:ext>
            </a:extLst>
          </p:cNvPr>
          <p:cNvSpPr>
            <a:spLocks noGrp="1" noRot="1" noChangeAspect="1" noChangeArrowheads="1"/>
          </p:cNvSpPr>
          <p:nvPr>
            <p:ph type="sldImg"/>
          </p:nvPr>
        </p:nvSpPr>
        <p:spPr>
          <a:xfrm>
            <a:off x="1144588"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78850" name="Text Box 2">
            <a:extLst>
              <a:ext uri="{FF2B5EF4-FFF2-40B4-BE49-F238E27FC236}">
                <a16:creationId xmlns:a16="http://schemas.microsoft.com/office/drawing/2014/main" id="{8778FB5C-15A4-4EAB-987D-E4EC7ACD2CA5}"/>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eaLnBrk="1" hangingPunct="1">
              <a:spcBef>
                <a:spcPts val="450"/>
              </a:spcBef>
              <a:buFont typeface="Times New Roman" charset="0"/>
              <a:buNone/>
              <a:defRPr/>
            </a:pPr>
            <a:endParaRPr lang="en-US">
              <a:latin typeface="Arial" charset="0"/>
              <a:cs typeface="Arial" charset="0"/>
            </a:endParaRPr>
          </a:p>
        </p:txBody>
      </p:sp>
      <p:sp>
        <p:nvSpPr>
          <p:cNvPr id="65540" name="Text Box 3">
            <a:extLst>
              <a:ext uri="{FF2B5EF4-FFF2-40B4-BE49-F238E27FC236}">
                <a16:creationId xmlns:a16="http://schemas.microsoft.com/office/drawing/2014/main" id="{BCD0DBE0-0917-44ED-BC36-C46E14019A40}"/>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00" tIns="43200" rIns="86400" bIns="432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algn="r" eaLnBrk="1" hangingPunct="1">
              <a:spcBef>
                <a:spcPct val="0"/>
              </a:spcBef>
              <a:buClrTx/>
              <a:buFontTx/>
              <a:buNone/>
            </a:pPr>
            <a:fld id="{C0C9F432-35D2-4B85-AC93-6761DD608C54}" type="slidenum">
              <a:rPr lang="en-US" altLang="en-US" sz="1100">
                <a:latin typeface="Calibri" panose="020F0502020204030204" pitchFamily="34" charset="0"/>
                <a:cs typeface="Arial" panose="020B0604020202020204" pitchFamily="34" charset="0"/>
              </a:rPr>
              <a:pPr algn="r" eaLnBrk="1" hangingPunct="1">
                <a:spcBef>
                  <a:spcPct val="0"/>
                </a:spcBef>
                <a:buClrTx/>
                <a:buFontTx/>
                <a:buNone/>
              </a:pPr>
              <a:t>16</a:t>
            </a:fld>
            <a:endParaRPr lang="en-US" altLang="en-US" sz="1100">
              <a:latin typeface="Calibri" panose="020F0502020204030204" pitchFamily="34" charset="0"/>
              <a:cs typeface="Arial" panose="020B0604020202020204" pitchFamily="34" charset="0"/>
            </a:endParaRPr>
          </a:p>
        </p:txBody>
      </p:sp>
      <p:sp>
        <p:nvSpPr>
          <p:cNvPr id="65541" name="Text Box 4">
            <a:extLst>
              <a:ext uri="{FF2B5EF4-FFF2-40B4-BE49-F238E27FC236}">
                <a16:creationId xmlns:a16="http://schemas.microsoft.com/office/drawing/2014/main" id="{684AF931-1EC5-426A-90B5-A643A5A824E7}"/>
              </a:ext>
            </a:extLst>
          </p:cNvPr>
          <p:cNvSpPr txBox="1">
            <a:spLocks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00" tIns="43200" rIns="86400" bIns="432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sz="1100">
                <a:latin typeface="Calibri" panose="020F0502020204030204" pitchFamily="34" charset="0"/>
                <a:cs typeface="Arial" panose="020B0604020202020204" pitchFamily="34" charset="0"/>
              </a:rPr>
              <a:t>Copyright Nora M. Bello - STAT 950 - Spring 2012 - Kansas State University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728843"/>
            <a:ext cx="7772400" cy="1301965"/>
          </a:xfrm>
          <a:prstGeom prst="rect">
            <a:avLst/>
          </a:prstGeom>
        </p:spPr>
        <p:txBody>
          <a:bodyPr>
            <a:normAutofit/>
          </a:bodyPr>
          <a:lstStyle>
            <a:lvl1pPr algn="l">
              <a:defRPr sz="3600" b="0" i="0" baseline="0">
                <a:ln>
                  <a:noFill/>
                </a:ln>
                <a:solidFill>
                  <a:srgbClr val="18453B"/>
                </a:solidFill>
                <a:latin typeface="Gotham-Bold"/>
                <a:cs typeface="Gotham-Bold"/>
              </a:defRPr>
            </a:lvl1pPr>
          </a:lstStyle>
          <a:p>
            <a:r>
              <a:rPr lang="en-US" dirty="0"/>
              <a:t>Presentation Title</a:t>
            </a:r>
          </a:p>
        </p:txBody>
      </p:sp>
      <p:sp>
        <p:nvSpPr>
          <p:cNvPr id="3" name="Subtitle 2"/>
          <p:cNvSpPr>
            <a:spLocks noGrp="1"/>
          </p:cNvSpPr>
          <p:nvPr>
            <p:ph type="subTitle" idx="1"/>
          </p:nvPr>
        </p:nvSpPr>
        <p:spPr>
          <a:xfrm>
            <a:off x="685800" y="3030807"/>
            <a:ext cx="7772400" cy="2102356"/>
          </a:xfrm>
          <a:prstGeom prst="rect">
            <a:avLst/>
          </a:prstGeom>
        </p:spPr>
        <p:txBody>
          <a:bodyPr anchor="t">
            <a:normAutofit/>
          </a:bodyPr>
          <a:lstStyle>
            <a:lvl1pPr marL="0" indent="0" algn="l">
              <a:buNone/>
              <a:defRPr sz="2400" b="0" i="0">
                <a:solidFill>
                  <a:schemeClr val="tx1">
                    <a:lumMod val="65000"/>
                    <a:lumOff val="35000"/>
                  </a:schemeClr>
                </a:solidFill>
                <a:latin typeface="Gotham Book"/>
                <a:cs typeface="Gotham Boo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D803B8FA-BCB0-5D4D-9E0C-8594CF5A2264}" type="datetime1">
              <a:rPr lang="en-US"/>
              <a:pPr>
                <a:defRPr/>
              </a:pPr>
              <a:t>10/4/2019</a:t>
            </a:fld>
            <a:endParaRPr lang="en-US"/>
          </a:p>
        </p:txBody>
      </p:sp>
      <p:sp>
        <p:nvSpPr>
          <p:cNvPr id="5"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205D934E-3E61-264D-8682-F58928E18B84}" type="slidenum">
              <a:rPr lang="en-US"/>
              <a:pPr>
                <a:defRPr/>
              </a:pPr>
              <a:t>‹#›</a:t>
            </a:fld>
            <a:endParaRPr lang="en-US" dirty="0"/>
          </a:p>
        </p:txBody>
      </p:sp>
    </p:spTree>
    <p:extLst>
      <p:ext uri="{BB962C8B-B14F-4D97-AF65-F5344CB8AC3E}">
        <p14:creationId xmlns:p14="http://schemas.microsoft.com/office/powerpoint/2010/main" val="3841796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248608"/>
            <a:ext cx="8229600" cy="480233"/>
          </a:xfrm>
          <a:prstGeom prst="rect">
            <a:avLst/>
          </a:prstGeom>
        </p:spPr>
        <p:txBody>
          <a:bodyPr>
            <a:normAutofit/>
          </a:bodyPr>
          <a:lstStyle>
            <a:lvl1pPr algn="l">
              <a:defRPr sz="3600" b="0" i="0" baseline="0">
                <a:solidFill>
                  <a:srgbClr val="18453B"/>
                </a:solidFill>
                <a:latin typeface="Gotham-Bold"/>
                <a:cs typeface="Gotham-Bold"/>
              </a:defRPr>
            </a:lvl1pPr>
          </a:lstStyle>
          <a:p>
            <a:r>
              <a:rPr lang="en-US" dirty="0"/>
              <a:t>1 column</a:t>
            </a:r>
          </a:p>
        </p:txBody>
      </p:sp>
      <p:sp>
        <p:nvSpPr>
          <p:cNvPr id="3" name="Content Placeholder 2"/>
          <p:cNvSpPr>
            <a:spLocks noGrp="1"/>
          </p:cNvSpPr>
          <p:nvPr>
            <p:ph idx="1"/>
          </p:nvPr>
        </p:nvSpPr>
        <p:spPr>
          <a:xfrm>
            <a:off x="457200" y="2059670"/>
            <a:ext cx="8229600" cy="4066495"/>
          </a:xfrm>
          <a:prstGeom prst="rect">
            <a:avLst/>
          </a:prstGeom>
        </p:spPr>
        <p:txBody>
          <a:bodyPr/>
          <a:lstStyle>
            <a:lvl1pPr>
              <a:buClr>
                <a:srgbClr val="18453B"/>
              </a:buClr>
              <a:buFont typeface="Arial"/>
              <a:buChar char="•"/>
              <a:defRPr sz="2800" b="0" i="0">
                <a:solidFill>
                  <a:srgbClr val="595959"/>
                </a:solidFill>
                <a:latin typeface="Gotham Book"/>
                <a:cs typeface="Gotham Book"/>
              </a:defRPr>
            </a:lvl1pPr>
            <a:lvl2pPr>
              <a:buClr>
                <a:schemeClr val="tx1">
                  <a:lumMod val="75000"/>
                  <a:lumOff val="25000"/>
                </a:schemeClr>
              </a:buClr>
              <a:buSzPct val="85000"/>
              <a:buFont typeface="Arial"/>
              <a:buChar char="•"/>
              <a:defRPr sz="2400" b="0" i="0">
                <a:solidFill>
                  <a:srgbClr val="595959"/>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C93AF409-9F3D-4144-905F-D667DBFB2192}" type="datetime1">
              <a:rPr lang="en-US"/>
              <a:pPr>
                <a:defRPr/>
              </a:pPr>
              <a:t>10/4/2019</a:t>
            </a:fld>
            <a:endParaRPr lang="en-US"/>
          </a:p>
        </p:txBody>
      </p:sp>
      <p:sp>
        <p:nvSpPr>
          <p:cNvPr id="5"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0B4461CB-4CA9-2A43-A3FA-624E1DA485A6}" type="slidenum">
              <a:rPr lang="en-US"/>
              <a:pPr>
                <a:defRPr/>
              </a:pPr>
              <a:t>‹#›</a:t>
            </a:fld>
            <a:endParaRPr lang="en-US"/>
          </a:p>
        </p:txBody>
      </p:sp>
    </p:spTree>
    <p:extLst>
      <p:ext uri="{BB962C8B-B14F-4D97-AF65-F5344CB8AC3E}">
        <p14:creationId xmlns:p14="http://schemas.microsoft.com/office/powerpoint/2010/main" val="2776381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003154"/>
            <a:ext cx="8229600" cy="875092"/>
          </a:xfrm>
          <a:prstGeom prst="rect">
            <a:avLst/>
          </a:prstGeom>
        </p:spPr>
        <p:txBody>
          <a:bodyPr>
            <a:normAutofit/>
          </a:bodyPr>
          <a:lstStyle>
            <a:lvl1pPr algn="l">
              <a:defRPr sz="3600" b="0" i="0" baseline="0">
                <a:solidFill>
                  <a:srgbClr val="18453B"/>
                </a:solidFill>
                <a:latin typeface="Gotham-Bold"/>
                <a:cs typeface="Gotham-Bold"/>
              </a:defRPr>
            </a:lvl1pPr>
          </a:lstStyle>
          <a:p>
            <a:r>
              <a:rPr lang="en-US" dirty="0"/>
              <a:t>2 columns</a:t>
            </a:r>
          </a:p>
        </p:txBody>
      </p:sp>
      <p:sp>
        <p:nvSpPr>
          <p:cNvPr id="3" name="Content Placeholder 2"/>
          <p:cNvSpPr>
            <a:spLocks noGrp="1"/>
          </p:cNvSpPr>
          <p:nvPr>
            <p:ph idx="1"/>
          </p:nvPr>
        </p:nvSpPr>
        <p:spPr>
          <a:xfrm>
            <a:off x="457200" y="2059668"/>
            <a:ext cx="3950704" cy="4296682"/>
          </a:xfrm>
          <a:prstGeom prst="rect">
            <a:avLst/>
          </a:prstGeom>
        </p:spPr>
        <p:txBody>
          <a:bodyPr/>
          <a:lstStyle>
            <a:lvl1pPr>
              <a:buClr>
                <a:schemeClr val="tx1">
                  <a:lumMod val="75000"/>
                  <a:lumOff val="25000"/>
                </a:schemeClr>
              </a:buClr>
              <a:buFont typeface="Arial"/>
              <a:buChar char="•"/>
              <a:defRPr sz="2800" b="0" i="0">
                <a:solidFill>
                  <a:schemeClr val="tx1">
                    <a:lumMod val="65000"/>
                    <a:lumOff val="35000"/>
                  </a:schemeClr>
                </a:solidFill>
                <a:latin typeface="Gotham Book"/>
                <a:cs typeface="Gotham Book"/>
              </a:defRPr>
            </a:lvl1pPr>
            <a:lvl2pPr>
              <a:buClr>
                <a:schemeClr val="tx1">
                  <a:lumMod val="75000"/>
                  <a:lumOff val="25000"/>
                </a:schemeClr>
              </a:buClr>
              <a:buSzPct val="85000"/>
              <a:buFont typeface="Arial"/>
              <a:buChar char="•"/>
              <a:defRPr sz="2400" b="0" i="0">
                <a:solidFill>
                  <a:schemeClr val="tx1">
                    <a:lumMod val="65000"/>
                    <a:lumOff val="3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3849B177-5D8B-7A43-B9D4-2D03D1F64BD4}" type="datetime1">
              <a:rPr lang="en-US"/>
              <a:pPr>
                <a:defRPr/>
              </a:pPr>
              <a:t>10/4/2019</a:t>
            </a:fld>
            <a:endParaRPr lang="en-US"/>
          </a:p>
        </p:txBody>
      </p:sp>
      <p:sp>
        <p:nvSpPr>
          <p:cNvPr id="6"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7"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4599938D-0427-3542-974E-F7CD887B3868}" type="slidenum">
              <a:rPr lang="en-US"/>
              <a:pPr>
                <a:defRPr/>
              </a:pPr>
              <a:t>‹#›</a:t>
            </a:fld>
            <a:endParaRPr lang="en-US"/>
          </a:p>
        </p:txBody>
      </p:sp>
      <p:sp>
        <p:nvSpPr>
          <p:cNvPr id="8" name="Content Placeholder 2"/>
          <p:cNvSpPr>
            <a:spLocks noGrp="1"/>
          </p:cNvSpPr>
          <p:nvPr>
            <p:ph idx="13"/>
          </p:nvPr>
        </p:nvSpPr>
        <p:spPr>
          <a:xfrm>
            <a:off x="4736097" y="2059668"/>
            <a:ext cx="3950704" cy="4296682"/>
          </a:xfrm>
          <a:prstGeom prst="rect">
            <a:avLst/>
          </a:prstGeom>
        </p:spPr>
        <p:txBody>
          <a:bodyPr/>
          <a:lstStyle>
            <a:lvl1pPr>
              <a:buClr>
                <a:schemeClr val="tx1">
                  <a:lumMod val="75000"/>
                  <a:lumOff val="25000"/>
                </a:schemeClr>
              </a:buClr>
              <a:buFont typeface="Wingdings" charset="2"/>
              <a:buChar char="§"/>
              <a:defRPr sz="2800" b="0" i="0">
                <a:solidFill>
                  <a:schemeClr val="tx1">
                    <a:lumMod val="65000"/>
                    <a:lumOff val="35000"/>
                  </a:schemeClr>
                </a:solidFill>
                <a:latin typeface="Gotham Book"/>
                <a:cs typeface="Gotham Book"/>
              </a:defRPr>
            </a:lvl1pPr>
            <a:lvl2pPr>
              <a:buClr>
                <a:schemeClr val="tx1">
                  <a:lumMod val="75000"/>
                  <a:lumOff val="25000"/>
                </a:schemeClr>
              </a:buClr>
              <a:buFont typeface="Wingdings" charset="2"/>
              <a:buChar char="§"/>
              <a:defRPr sz="2400" b="0" i="0">
                <a:solidFill>
                  <a:schemeClr val="tx1">
                    <a:lumMod val="65000"/>
                    <a:lumOff val="3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7008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109873"/>
            <a:ext cx="8229600" cy="821732"/>
          </a:xfrm>
          <a:prstGeom prst="rect">
            <a:avLst/>
          </a:prstGeom>
        </p:spPr>
        <p:txBody>
          <a:bodyPr>
            <a:normAutofit/>
          </a:bodyPr>
          <a:lstStyle>
            <a:lvl1pPr algn="l">
              <a:defRPr sz="3600" b="0" i="0">
                <a:solidFill>
                  <a:srgbClr val="18453B"/>
                </a:solidFill>
                <a:latin typeface="Gotham-Bold"/>
                <a:cs typeface="Gotham-Bold"/>
              </a:defRPr>
            </a:lvl1pPr>
          </a:lstStyle>
          <a:p>
            <a:r>
              <a:rPr lang="en-US" dirty="0"/>
              <a:t>1 column, no bullets</a:t>
            </a:r>
          </a:p>
        </p:txBody>
      </p:sp>
      <p:sp>
        <p:nvSpPr>
          <p:cNvPr id="3" name="Content Placeholder 2"/>
          <p:cNvSpPr>
            <a:spLocks noGrp="1"/>
          </p:cNvSpPr>
          <p:nvPr>
            <p:ph idx="1"/>
          </p:nvPr>
        </p:nvSpPr>
        <p:spPr>
          <a:xfrm>
            <a:off x="457200" y="2081013"/>
            <a:ext cx="8229600" cy="4024165"/>
          </a:xfrm>
          <a:prstGeom prst="rect">
            <a:avLst/>
          </a:prstGeom>
        </p:spPr>
        <p:txBody>
          <a:bodyPr wrap="square" numCol="1" anchor="t"/>
          <a:lstStyle>
            <a:lvl1pPr marL="0" indent="0" algn="l">
              <a:buClr>
                <a:schemeClr val="tx1">
                  <a:lumMod val="75000"/>
                  <a:lumOff val="25000"/>
                </a:schemeClr>
              </a:buClr>
              <a:buFontTx/>
              <a:buNone/>
              <a:defRPr sz="2400" b="0" i="0" baseline="0">
                <a:solidFill>
                  <a:schemeClr val="tx1">
                    <a:lumMod val="75000"/>
                    <a:lumOff val="25000"/>
                  </a:schemeClr>
                </a:solidFill>
                <a:latin typeface="Gotham Book"/>
                <a:cs typeface="Gotham Book"/>
              </a:defRPr>
            </a:lvl1pPr>
            <a:lvl2pPr marL="0" indent="0" algn="l">
              <a:buClr>
                <a:schemeClr val="tx1">
                  <a:lumMod val="75000"/>
                  <a:lumOff val="25000"/>
                </a:schemeClr>
              </a:buClr>
              <a:buFontTx/>
              <a:buNone/>
              <a:defRPr sz="2000" b="0" i="0">
                <a:solidFill>
                  <a:schemeClr val="tx1">
                    <a:lumMod val="75000"/>
                    <a:lumOff val="2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9F847968-A88B-B947-87AA-BB83F906ED2F}" type="datetime1">
              <a:rPr lang="en-US"/>
              <a:pPr>
                <a:defRPr/>
              </a:pPr>
              <a:t>10/4/2019</a:t>
            </a:fld>
            <a:endParaRPr lang="en-US"/>
          </a:p>
        </p:txBody>
      </p:sp>
      <p:sp>
        <p:nvSpPr>
          <p:cNvPr id="6"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7"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4DCE0E26-47BB-FF4B-814B-E43C1B98F5D1}" type="slidenum">
              <a:rPr lang="en-US"/>
              <a:pPr>
                <a:defRPr/>
              </a:pPr>
              <a:t>‹#›</a:t>
            </a:fld>
            <a:endParaRPr lang="en-US"/>
          </a:p>
        </p:txBody>
      </p:sp>
    </p:spTree>
    <p:extLst>
      <p:ext uri="{BB962C8B-B14F-4D97-AF65-F5344CB8AC3E}">
        <p14:creationId xmlns:p14="http://schemas.microsoft.com/office/powerpoint/2010/main" val="3231920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875093"/>
            <a:ext cx="8229600" cy="725109"/>
          </a:xfrm>
          <a:prstGeom prst="rect">
            <a:avLst/>
          </a:prstGeom>
        </p:spPr>
        <p:txBody>
          <a:bodyPr>
            <a:normAutofit/>
          </a:bodyPr>
          <a:lstStyle>
            <a:lvl1pPr algn="l">
              <a:defRPr sz="3600" b="0" i="0">
                <a:solidFill>
                  <a:srgbClr val="18453B"/>
                </a:solidFill>
                <a:latin typeface="Gotham-Bold"/>
                <a:cs typeface="Gotham-Bold"/>
              </a:defRPr>
            </a:lvl1pPr>
          </a:lstStyle>
          <a:p>
            <a:r>
              <a:rPr lang="en-US" dirty="0"/>
              <a:t>1 column with numbers</a:t>
            </a:r>
          </a:p>
        </p:txBody>
      </p:sp>
      <p:sp>
        <p:nvSpPr>
          <p:cNvPr id="3" name="Content Placeholder 2"/>
          <p:cNvSpPr>
            <a:spLocks noGrp="1"/>
          </p:cNvSpPr>
          <p:nvPr>
            <p:ph idx="1"/>
          </p:nvPr>
        </p:nvSpPr>
        <p:spPr>
          <a:xfrm>
            <a:off x="457200" y="1674905"/>
            <a:ext cx="8229600" cy="4419600"/>
          </a:xfrm>
          <a:prstGeom prst="rect">
            <a:avLst/>
          </a:prstGeom>
        </p:spPr>
        <p:txBody>
          <a:bodyPr wrap="square" numCol="1" anchor="t"/>
          <a:lstStyle>
            <a:lvl1pPr marL="457200" indent="-457200" algn="l">
              <a:buClr>
                <a:schemeClr val="tx1">
                  <a:lumMod val="75000"/>
                  <a:lumOff val="25000"/>
                </a:schemeClr>
              </a:buClr>
              <a:buFont typeface="+mj-lt"/>
              <a:buAutoNum type="arabicPeriod"/>
              <a:defRPr sz="2400" b="0" i="0" baseline="0">
                <a:solidFill>
                  <a:schemeClr val="tx1">
                    <a:lumMod val="75000"/>
                    <a:lumOff val="25000"/>
                  </a:schemeClr>
                </a:solidFill>
                <a:latin typeface="Gotham Book"/>
                <a:cs typeface="Gotham Book"/>
              </a:defRPr>
            </a:lvl1pPr>
            <a:lvl2pPr marL="457200" indent="182880" algn="l">
              <a:buClr>
                <a:schemeClr val="tx1">
                  <a:lumMod val="75000"/>
                  <a:lumOff val="25000"/>
                </a:schemeClr>
              </a:buClr>
              <a:buSzPct val="85000"/>
              <a:buFont typeface="Arial"/>
              <a:buChar char="•"/>
              <a:defRPr sz="2000" b="0" i="0">
                <a:solidFill>
                  <a:schemeClr val="tx1">
                    <a:lumMod val="75000"/>
                    <a:lumOff val="2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04B2702C-F183-E649-BBAD-4C35648D6001}" type="datetime1">
              <a:rPr lang="en-US"/>
              <a:pPr>
                <a:defRPr/>
              </a:pPr>
              <a:t>10/4/2019</a:t>
            </a:fld>
            <a:endParaRPr lang="en-US"/>
          </a:p>
        </p:txBody>
      </p:sp>
      <p:sp>
        <p:nvSpPr>
          <p:cNvPr id="7"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8"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14362E17-3E5F-5C4D-AFD9-BBBB918BE234}" type="slidenum">
              <a:rPr lang="en-US"/>
              <a:pPr>
                <a:defRPr/>
              </a:pPr>
              <a:t>‹#›</a:t>
            </a:fld>
            <a:endParaRPr lang="en-US"/>
          </a:p>
        </p:txBody>
      </p:sp>
    </p:spTree>
    <p:extLst>
      <p:ext uri="{BB962C8B-B14F-4D97-AF65-F5344CB8AC3E}">
        <p14:creationId xmlns:p14="http://schemas.microsoft.com/office/powerpoint/2010/main" val="1762359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43728-1BAC-479A-BB67-66EEA6E032CA}"/>
              </a:ext>
            </a:extLst>
          </p:cNvPr>
          <p:cNvSpPr>
            <a:spLocks noGrp="1"/>
          </p:cNvSpPr>
          <p:nvPr>
            <p:ph type="title"/>
          </p:nvPr>
        </p:nvSpPr>
        <p:spPr>
          <a:xfrm>
            <a:off x="570461" y="614507"/>
            <a:ext cx="78867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93D9805-1CA2-43BE-B5A1-65EA3252D4AA}"/>
              </a:ext>
            </a:extLst>
          </p:cNvPr>
          <p:cNvSpPr>
            <a:spLocks noGrp="1"/>
          </p:cNvSpPr>
          <p:nvPr>
            <p:ph type="dt" sz="half" idx="10"/>
          </p:nvPr>
        </p:nvSpPr>
        <p:spPr/>
        <p:txBody>
          <a:bodyPr/>
          <a:lstStyle/>
          <a:p>
            <a:pPr>
              <a:defRPr/>
            </a:pPr>
            <a:fld id="{FB44CCF9-D185-2447-94DE-2F097F7C2422}" type="datetime1">
              <a:rPr lang="en-US" smtClean="0"/>
              <a:pPr>
                <a:defRPr/>
              </a:pPr>
              <a:t>10/4/2019</a:t>
            </a:fld>
            <a:endParaRPr lang="en-US" dirty="0"/>
          </a:p>
        </p:txBody>
      </p:sp>
      <p:sp>
        <p:nvSpPr>
          <p:cNvPr id="4" name="Footer Placeholder 3">
            <a:extLst>
              <a:ext uri="{FF2B5EF4-FFF2-40B4-BE49-F238E27FC236}">
                <a16:creationId xmlns:a16="http://schemas.microsoft.com/office/drawing/2014/main" id="{FEA4240E-5637-4DF9-BC2D-B433B54271A3}"/>
              </a:ext>
            </a:extLst>
          </p:cNvPr>
          <p:cNvSpPr>
            <a:spLocks noGrp="1"/>
          </p:cNvSpPr>
          <p:nvPr>
            <p:ph type="ftr" sz="quarter" idx="11"/>
          </p:nvPr>
        </p:nvSpPr>
        <p:spPr/>
        <p:txBody>
          <a:bodyPr/>
          <a:lstStyle/>
          <a:p>
            <a:pPr>
              <a:defRPr/>
            </a:pPr>
            <a:r>
              <a:rPr lang="en-US"/>
              <a:t>Footer</a:t>
            </a:r>
          </a:p>
        </p:txBody>
      </p:sp>
      <p:sp>
        <p:nvSpPr>
          <p:cNvPr id="5" name="Slide Number Placeholder 4">
            <a:extLst>
              <a:ext uri="{FF2B5EF4-FFF2-40B4-BE49-F238E27FC236}">
                <a16:creationId xmlns:a16="http://schemas.microsoft.com/office/drawing/2014/main" id="{B2EFDC47-F04F-47D5-B930-6336F602956D}"/>
              </a:ext>
            </a:extLst>
          </p:cNvPr>
          <p:cNvSpPr>
            <a:spLocks noGrp="1"/>
          </p:cNvSpPr>
          <p:nvPr>
            <p:ph type="sldNum" sz="quarter" idx="12"/>
          </p:nvPr>
        </p:nvSpPr>
        <p:spPr/>
        <p:txBody>
          <a:bodyPr/>
          <a:lstStyle/>
          <a:p>
            <a:pPr>
              <a:defRPr/>
            </a:pPr>
            <a:fld id="{B80CE905-A244-4716-9A93-2E82E4C2DF65}" type="slidenum">
              <a:rPr lang="en-US" smtClean="0"/>
              <a:pPr>
                <a:defRPr/>
              </a:pPr>
              <a:t>‹#›</a:t>
            </a:fld>
            <a:endParaRPr lang="en-US" dirty="0"/>
          </a:p>
        </p:txBody>
      </p:sp>
    </p:spTree>
    <p:extLst>
      <p:ext uri="{BB962C8B-B14F-4D97-AF65-F5344CB8AC3E}">
        <p14:creationId xmlns:p14="http://schemas.microsoft.com/office/powerpoint/2010/main" val="2605375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329C4D5-CB7A-4244-8B3D-76E57D8FF7AC}"/>
              </a:ext>
            </a:extLst>
          </p:cNvPr>
          <p:cNvSpPr>
            <a:spLocks noGrp="1" noChangeArrowheads="1"/>
          </p:cNvSpPr>
          <p:nvPr>
            <p:ph type="sldNum" idx="10"/>
          </p:nvPr>
        </p:nvSpPr>
        <p:spPr>
          <a:ln/>
        </p:spPr>
        <p:txBody>
          <a:bodyPr/>
          <a:lstStyle>
            <a:lvl1pPr>
              <a:defRPr/>
            </a:lvl1pPr>
          </a:lstStyle>
          <a:p>
            <a:pPr>
              <a:defRPr/>
            </a:pPr>
            <a:fld id="{360DA806-C1C3-4378-9829-67EEB79A9C6C}" type="slidenum">
              <a:rPr lang="en-US" altLang="en-US"/>
              <a:pPr>
                <a:defRPr/>
              </a:pPr>
              <a:t>‹#›</a:t>
            </a:fld>
            <a:endParaRPr lang="en-US" altLang="en-US"/>
          </a:p>
        </p:txBody>
      </p:sp>
    </p:spTree>
    <p:extLst>
      <p:ext uri="{BB962C8B-B14F-4D97-AF65-F5344CB8AC3E}">
        <p14:creationId xmlns:p14="http://schemas.microsoft.com/office/powerpoint/2010/main" val="844113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lumMod val="65000"/>
                    <a:lumOff val="35000"/>
                  </a:schemeClr>
                </a:solidFill>
                <a:latin typeface="Gotham Book"/>
                <a:ea typeface="+mn-ea"/>
                <a:cs typeface="+mn-cs"/>
              </a:defRPr>
            </a:lvl1pPr>
          </a:lstStyle>
          <a:p>
            <a:pPr>
              <a:defRPr/>
            </a:pPr>
            <a:fld id="{FB44CCF9-D185-2447-94DE-2F097F7C2422}" type="datetime1">
              <a:rPr lang="en-US"/>
              <a:pPr>
                <a:defRPr/>
              </a:pPr>
              <a:t>10/4/2019</a:t>
            </a:fld>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lumMod val="65000"/>
                    <a:lumOff val="35000"/>
                  </a:schemeClr>
                </a:solidFill>
                <a:latin typeface="Gotham Book"/>
                <a:ea typeface="+mn-ea"/>
                <a:cs typeface="+mn-cs"/>
              </a:defRPr>
            </a:lvl1pPr>
          </a:lstStyle>
          <a:p>
            <a:pPr>
              <a:defRPr/>
            </a:pPr>
            <a:r>
              <a:rPr lang="en-US"/>
              <a:t>Footer</a:t>
            </a: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fontAlgn="auto">
              <a:spcBef>
                <a:spcPts val="0"/>
              </a:spcBef>
              <a:spcAft>
                <a:spcPts val="0"/>
              </a:spcAft>
              <a:defRPr sz="1200">
                <a:ln>
                  <a:noFill/>
                </a:ln>
                <a:solidFill>
                  <a:schemeClr val="tx1">
                    <a:lumMod val="65000"/>
                    <a:lumOff val="35000"/>
                  </a:schemeClr>
                </a:solidFill>
                <a:latin typeface="Gotham Book"/>
                <a:ea typeface="+mn-ea"/>
                <a:cs typeface="+mn-cs"/>
              </a:defRPr>
            </a:lvl1pPr>
          </a:lstStyle>
          <a:p>
            <a:pPr>
              <a:defRPr/>
            </a:pPr>
            <a:fld id="{B80CE905-A244-4716-9A93-2E82E4C2DF65}" type="slidenum">
              <a:rPr lang="en-US" smtClean="0"/>
              <a:pPr>
                <a:defRPr/>
              </a:pPr>
              <a:t>‹#›</a:t>
            </a:fld>
            <a:endParaRPr lang="en-US" dirty="0"/>
          </a:p>
        </p:txBody>
      </p:sp>
      <p:pic>
        <p:nvPicPr>
          <p:cNvPr id="12" name="Picture 11" descr="PP banner wordmark.jpg"/>
          <p:cNvPicPr>
            <a:picLocks noChangeAspect="1"/>
          </p:cNvPicPr>
          <p:nvPr userDrawn="1"/>
        </p:nvPicPr>
        <p:blipFill>
          <a:blip r:embed="rId9"/>
          <a:stretch>
            <a:fillRect/>
          </a:stretch>
        </p:blipFill>
        <p:spPr>
          <a:xfrm>
            <a:off x="3048" y="2"/>
            <a:ext cx="9140953" cy="669503"/>
          </a:xfrm>
          <a:prstGeom prst="rect">
            <a:avLst/>
          </a:prstGeom>
        </p:spPr>
      </p:pic>
    </p:spTree>
    <p:extLst>
      <p:ext uri="{BB962C8B-B14F-4D97-AF65-F5344CB8AC3E}">
        <p14:creationId xmlns:p14="http://schemas.microsoft.com/office/powerpoint/2010/main" val="17177002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ctr" defTabSz="457200" rtl="0" eaLnBrk="1" fontAlgn="base" hangingPunct="1">
        <a:spcBef>
          <a:spcPct val="0"/>
        </a:spcBef>
        <a:spcAft>
          <a:spcPct val="0"/>
        </a:spcAft>
        <a:defRPr sz="4400" kern="1200">
          <a:solidFill>
            <a:schemeClr val="tx1"/>
          </a:solidFill>
          <a:latin typeface="Gotham Book"/>
          <a:ea typeface="ＭＳ Ｐゴシック" charset="-128"/>
          <a:cs typeface="ＭＳ Ｐゴシック" charset="-128"/>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Gotham Book"/>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Gotham Book"/>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Gotham Book"/>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wmf"/><Relationship Id="rId4"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5.xml"/><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4.wmf"/><Relationship Id="rId4" Type="http://schemas.openxmlformats.org/officeDocument/2006/relationships/oleObject" Target="../embeddings/oleObject6.bin"/><Relationship Id="rId9" Type="http://schemas.openxmlformats.org/officeDocument/2006/relationships/image" Target="../media/image7.wmf"/></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wmf"/><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7.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0.wmf"/><Relationship Id="rId4" Type="http://schemas.openxmlformats.org/officeDocument/2006/relationships/image" Target="../media/image29.wmf"/></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32.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stan-dev/rstan/wiki/RStan-Getting-Started" TargetMode="External"/><Relationship Id="rId2" Type="http://schemas.openxmlformats.org/officeDocument/2006/relationships/hyperlink" Target="https://rstudio.com/products/rstudio/download/"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24.xml"/><Relationship Id="rId7" Type="http://schemas.openxmlformats.org/officeDocument/2006/relationships/image" Target="../media/image35.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34.emf"/><Relationship Id="rId4" Type="http://schemas.openxmlformats.org/officeDocument/2006/relationships/oleObject" Target="../embeddings/oleObject9.bin"/><Relationship Id="rId9" Type="http://schemas.openxmlformats.org/officeDocument/2006/relationships/image" Target="../media/image36.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38.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3.bin"/><Relationship Id="rId5" Type="http://schemas.openxmlformats.org/officeDocument/2006/relationships/image" Target="../media/image37.emf"/><Relationship Id="rId4" Type="http://schemas.openxmlformats.org/officeDocument/2006/relationships/oleObject" Target="../embeddings/oleObject12.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26.xml"/><Relationship Id="rId7" Type="http://schemas.openxmlformats.org/officeDocument/2006/relationships/image" Target="../media/image40.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image" Target="../media/image39.emf"/><Relationship Id="rId4" Type="http://schemas.openxmlformats.org/officeDocument/2006/relationships/oleObject" Target="../embeddings/oleObject14.bin"/><Relationship Id="rId9" Type="http://schemas.openxmlformats.org/officeDocument/2006/relationships/image" Target="../media/image41.e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27.xml"/><Relationship Id="rId7" Type="http://schemas.openxmlformats.org/officeDocument/2006/relationships/image" Target="../media/image43.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8.bin"/><Relationship Id="rId5" Type="http://schemas.openxmlformats.org/officeDocument/2006/relationships/image" Target="../media/image42.emf"/><Relationship Id="rId4" Type="http://schemas.openxmlformats.org/officeDocument/2006/relationships/oleObject" Target="../embeddings/oleObject17.bin"/><Relationship Id="rId9" Type="http://schemas.openxmlformats.org/officeDocument/2006/relationships/image" Target="../media/image44.emf"/></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46.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1.bin"/><Relationship Id="rId5" Type="http://schemas.openxmlformats.org/officeDocument/2006/relationships/image" Target="../media/image45.emf"/><Relationship Id="rId4" Type="http://schemas.openxmlformats.org/officeDocument/2006/relationships/oleObject" Target="../embeddings/oleObject20.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48.e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3.bin"/><Relationship Id="rId5" Type="http://schemas.openxmlformats.org/officeDocument/2006/relationships/image" Target="../media/image47.emf"/><Relationship Id="rId4" Type="http://schemas.openxmlformats.org/officeDocument/2006/relationships/oleObject" Target="../embeddings/oleObject22.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31.xml"/><Relationship Id="rId7" Type="http://schemas.openxmlformats.org/officeDocument/2006/relationships/image" Target="../media/image50.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5.bin"/><Relationship Id="rId5" Type="http://schemas.openxmlformats.org/officeDocument/2006/relationships/image" Target="../media/image49.emf"/><Relationship Id="rId4" Type="http://schemas.openxmlformats.org/officeDocument/2006/relationships/oleObject" Target="../embeddings/oleObject24.bin"/><Relationship Id="rId9" Type="http://schemas.openxmlformats.org/officeDocument/2006/relationships/image" Target="../media/image51.e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56.emf"/><Relationship Id="rId3" Type="http://schemas.openxmlformats.org/officeDocument/2006/relationships/notesSlide" Target="../notesSlides/notesSlide32.xml"/><Relationship Id="rId7" Type="http://schemas.openxmlformats.org/officeDocument/2006/relationships/image" Target="../media/image53.emf"/><Relationship Id="rId12" Type="http://schemas.openxmlformats.org/officeDocument/2006/relationships/oleObject" Target="../embeddings/oleObject31.bin"/><Relationship Id="rId17" Type="http://schemas.openxmlformats.org/officeDocument/2006/relationships/image" Target="../media/image58.emf"/><Relationship Id="rId2" Type="http://schemas.openxmlformats.org/officeDocument/2006/relationships/slideLayout" Target="../slideLayouts/slideLayout2.xml"/><Relationship Id="rId16" Type="http://schemas.openxmlformats.org/officeDocument/2006/relationships/oleObject" Target="../embeddings/oleObject33.bin"/><Relationship Id="rId1" Type="http://schemas.openxmlformats.org/officeDocument/2006/relationships/vmlDrawing" Target="../drawings/vmlDrawing13.vml"/><Relationship Id="rId6" Type="http://schemas.openxmlformats.org/officeDocument/2006/relationships/oleObject" Target="../embeddings/oleObject28.bin"/><Relationship Id="rId11" Type="http://schemas.openxmlformats.org/officeDocument/2006/relationships/image" Target="../media/image55.emf"/><Relationship Id="rId5" Type="http://schemas.openxmlformats.org/officeDocument/2006/relationships/image" Target="../media/image52.emf"/><Relationship Id="rId15" Type="http://schemas.openxmlformats.org/officeDocument/2006/relationships/image" Target="../media/image57.e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54.emf"/><Relationship Id="rId14" Type="http://schemas.openxmlformats.org/officeDocument/2006/relationships/oleObject" Target="../embeddings/oleObject32.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33.xml"/><Relationship Id="rId7" Type="http://schemas.openxmlformats.org/officeDocument/2006/relationships/image" Target="../media/image53.e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35.bin"/><Relationship Id="rId11" Type="http://schemas.openxmlformats.org/officeDocument/2006/relationships/image" Target="../media/image55.emf"/><Relationship Id="rId5" Type="http://schemas.openxmlformats.org/officeDocument/2006/relationships/image" Target="../media/image52.e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54.emf"/></Relationships>
</file>

<file path=ppt/slides/_rels/slide4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0.png"/><Relationship Id="rId7" Type="http://schemas.openxmlformats.org/officeDocument/2006/relationships/image" Target="../media/image39.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68.png"/><Relationship Id="rId5" Type="http://schemas.openxmlformats.org/officeDocument/2006/relationships/image" Target="../media/image37.png"/><Relationship Id="rId10" Type="http://schemas.openxmlformats.org/officeDocument/2006/relationships/image" Target="../media/image67.png"/><Relationship Id="rId9" Type="http://schemas.openxmlformats.org/officeDocument/2006/relationships/image" Target="../media/image41.png"/></Relationships>
</file>

<file path=ppt/slides/_rels/slide5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71.png"/><Relationship Id="rId7" Type="http://schemas.openxmlformats.org/officeDocument/2006/relationships/image" Target="../media/image39.png"/><Relationship Id="rId1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68.png"/><Relationship Id="rId5" Type="http://schemas.openxmlformats.org/officeDocument/2006/relationships/image" Target="../media/image37.png"/><Relationship Id="rId10" Type="http://schemas.openxmlformats.org/officeDocument/2006/relationships/image" Target="../media/image69.png"/><Relationship Id="rId9" Type="http://schemas.openxmlformats.org/officeDocument/2006/relationships/image" Target="../media/image41.png"/><Relationship Id="rId14" Type="http://schemas.openxmlformats.org/officeDocument/2006/relationships/image" Target="../media/image72.png"/></Relationships>
</file>

<file path=ppt/slides/_rels/slide5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9.png"/><Relationship Id="rId7" Type="http://schemas.openxmlformats.org/officeDocument/2006/relationships/image" Target="../media/image74.png"/><Relationship Id="rId1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37.png"/><Relationship Id="rId10" Type="http://schemas.openxmlformats.org/officeDocument/2006/relationships/image" Target="../media/image76.png"/><Relationship Id="rId9" Type="http://schemas.openxmlformats.org/officeDocument/2006/relationships/image" Target="../media/image69.png"/><Relationship Id="rId1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0.png"/><Relationship Id="rId7" Type="http://schemas.openxmlformats.org/officeDocument/2006/relationships/image" Target="../media/image640.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2.png"/><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5.xml"/><Relationship Id="rId5" Type="http://schemas.openxmlformats.org/officeDocument/2006/relationships/image" Target="../media/image88.pn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8.png"/><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2.png"/><Relationship Id="rId1" Type="http://schemas.openxmlformats.org/officeDocument/2006/relationships/slideLayout" Target="../slideLayouts/slideLayout5.xml"/><Relationship Id="rId5" Type="http://schemas.openxmlformats.org/officeDocument/2006/relationships/image" Target="../media/image92.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w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wmf"/><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B35374-B1B2-43FA-B27D-56E0944C4CFC}"/>
              </a:ext>
            </a:extLst>
          </p:cNvPr>
          <p:cNvSpPr>
            <a:spLocks noGrp="1"/>
          </p:cNvSpPr>
          <p:nvPr>
            <p:ph type="ctrTitle"/>
          </p:nvPr>
        </p:nvSpPr>
        <p:spPr>
          <a:xfrm>
            <a:off x="629920" y="1063363"/>
            <a:ext cx="7772400" cy="1301965"/>
          </a:xfrm>
        </p:spPr>
        <p:txBody>
          <a:bodyPr>
            <a:normAutofit fontScale="90000"/>
          </a:bodyPr>
          <a:lstStyle/>
          <a:p>
            <a:r>
              <a:rPr lang="es-ES_tradnl" i="1" dirty="0" err="1"/>
              <a:t>Implementaci</a:t>
            </a:r>
            <a:r>
              <a:rPr lang="es-ES" i="1" dirty="0" err="1"/>
              <a:t>ón</a:t>
            </a:r>
            <a:r>
              <a:rPr lang="es-ES" i="1" dirty="0"/>
              <a:t> de I</a:t>
            </a:r>
            <a:r>
              <a:rPr lang="es-ES_tradnl" i="1" dirty="0" err="1"/>
              <a:t>nferencia</a:t>
            </a:r>
            <a:r>
              <a:rPr lang="es-ES_tradnl" i="1" dirty="0"/>
              <a:t> Bayesiana en Modelos lineales jerárquicos con R-Stan</a:t>
            </a:r>
            <a:endParaRPr lang="en-US" dirty="0"/>
          </a:p>
        </p:txBody>
      </p:sp>
      <p:sp>
        <p:nvSpPr>
          <p:cNvPr id="5" name="Subtitle 4">
            <a:extLst>
              <a:ext uri="{FF2B5EF4-FFF2-40B4-BE49-F238E27FC236}">
                <a16:creationId xmlns:a16="http://schemas.microsoft.com/office/drawing/2014/main" id="{515CAA7C-953B-412E-B10D-4621C49F7BB4}"/>
              </a:ext>
            </a:extLst>
          </p:cNvPr>
          <p:cNvSpPr>
            <a:spLocks noGrp="1"/>
          </p:cNvSpPr>
          <p:nvPr>
            <p:ph type="subTitle" idx="1"/>
          </p:nvPr>
        </p:nvSpPr>
        <p:spPr>
          <a:xfrm>
            <a:off x="685800" y="3030807"/>
            <a:ext cx="6981738" cy="2102356"/>
          </a:xfrm>
        </p:spPr>
        <p:txBody>
          <a:bodyPr>
            <a:normAutofit fontScale="77500" lnSpcReduction="20000"/>
          </a:bodyPr>
          <a:lstStyle/>
          <a:p>
            <a:r>
              <a:rPr lang="en-US" dirty="0" err="1"/>
              <a:t>Docente</a:t>
            </a:r>
            <a:r>
              <a:rPr lang="en-US" dirty="0"/>
              <a:t> a cargo: Juan Pedro Steibel</a:t>
            </a:r>
          </a:p>
          <a:p>
            <a:r>
              <a:rPr lang="en-US" dirty="0" err="1"/>
              <a:t>Docente</a:t>
            </a:r>
            <a:r>
              <a:rPr lang="en-US" dirty="0"/>
              <a:t> </a:t>
            </a:r>
            <a:r>
              <a:rPr lang="en-US" dirty="0" err="1"/>
              <a:t>asistente</a:t>
            </a:r>
            <a:r>
              <a:rPr lang="en-US" dirty="0"/>
              <a:t>: </a:t>
            </a:r>
            <a:r>
              <a:rPr lang="en-US" dirty="0" err="1"/>
              <a:t>Belcy</a:t>
            </a:r>
            <a:r>
              <a:rPr lang="en-US" dirty="0"/>
              <a:t> </a:t>
            </a:r>
            <a:r>
              <a:rPr lang="en-US" dirty="0" err="1"/>
              <a:t>Angarita</a:t>
            </a:r>
            <a:r>
              <a:rPr lang="en-US" dirty="0"/>
              <a:t> Barajas</a:t>
            </a:r>
          </a:p>
          <a:p>
            <a:endParaRPr lang="en-US" dirty="0"/>
          </a:p>
          <a:p>
            <a:pPr algn="ctr"/>
            <a:r>
              <a:rPr lang="en-US" dirty="0"/>
              <a:t>GAB 2019</a:t>
            </a:r>
          </a:p>
          <a:p>
            <a:pPr algn="ctr"/>
            <a:r>
              <a:rPr lang="en-US" dirty="0"/>
              <a:t>XXIV </a:t>
            </a:r>
            <a:r>
              <a:rPr lang="en-US" dirty="0" err="1"/>
              <a:t>Reunión</a:t>
            </a:r>
            <a:r>
              <a:rPr lang="en-US" dirty="0"/>
              <a:t> del Grupo </a:t>
            </a:r>
            <a:r>
              <a:rPr lang="en-US" dirty="0" err="1"/>
              <a:t>Argentino</a:t>
            </a:r>
            <a:r>
              <a:rPr lang="en-US" dirty="0"/>
              <a:t> de </a:t>
            </a:r>
            <a:r>
              <a:rPr lang="en-US" dirty="0" err="1"/>
              <a:t>Biometría</a:t>
            </a:r>
            <a:endParaRPr lang="en-US" dirty="0"/>
          </a:p>
          <a:p>
            <a:pPr algn="ctr"/>
            <a:r>
              <a:rPr lang="en-US" dirty="0" err="1"/>
              <a:t>Luján</a:t>
            </a:r>
            <a:r>
              <a:rPr lang="en-US" dirty="0"/>
              <a:t> de </a:t>
            </a:r>
            <a:r>
              <a:rPr lang="en-US" dirty="0" err="1"/>
              <a:t>Cuyo</a:t>
            </a:r>
            <a:r>
              <a:rPr lang="en-US" dirty="0"/>
              <a:t>, Mendoza</a:t>
            </a:r>
          </a:p>
          <a:p>
            <a:pPr algn="ctr"/>
            <a:r>
              <a:rPr lang="en-US" dirty="0" err="1"/>
              <a:t>Octubre</a:t>
            </a:r>
            <a:r>
              <a:rPr lang="en-US" dirty="0"/>
              <a:t> de 2019</a:t>
            </a:r>
          </a:p>
          <a:p>
            <a:endParaRPr lang="en-US" dirty="0"/>
          </a:p>
        </p:txBody>
      </p:sp>
    </p:spTree>
    <p:extLst>
      <p:ext uri="{BB962C8B-B14F-4D97-AF65-F5344CB8AC3E}">
        <p14:creationId xmlns:p14="http://schemas.microsoft.com/office/powerpoint/2010/main" val="2624279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1083228" y="786392"/>
            <a:ext cx="6172200" cy="857250"/>
          </a:xfrm>
          <a:ln/>
        </p:spPr>
        <p:txBody>
          <a:bodyPr/>
          <a:lstStyle/>
          <a:p>
            <a:pPr>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dirty="0"/>
              <a:t>La prior</a:t>
            </a:r>
          </a:p>
        </p:txBody>
      </p:sp>
      <p:sp>
        <p:nvSpPr>
          <p:cNvPr id="27650" name="Rectangle 2"/>
          <p:cNvSpPr>
            <a:spLocks noGrp="1" noChangeArrowheads="1"/>
          </p:cNvSpPr>
          <p:nvPr>
            <p:ph idx="1"/>
          </p:nvPr>
        </p:nvSpPr>
        <p:spPr>
          <a:xfrm>
            <a:off x="444617" y="1825625"/>
            <a:ext cx="8254766" cy="4351338"/>
          </a:xfrm>
          <a:ln/>
        </p:spPr>
        <p:txBody>
          <a:bodyPr>
            <a:normAutofit fontScale="92500" lnSpcReduction="10000"/>
          </a:bodyPr>
          <a:lstStyle/>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err="1"/>
              <a:t>Refleja</a:t>
            </a:r>
            <a:r>
              <a:rPr lang="en-US" dirty="0"/>
              <a:t> el </a:t>
            </a:r>
            <a:r>
              <a:rPr lang="en-US" dirty="0" err="1"/>
              <a:t>estado</a:t>
            </a:r>
            <a:r>
              <a:rPr lang="en-US" dirty="0"/>
              <a:t> del </a:t>
            </a:r>
            <a:r>
              <a:rPr lang="en-US" b="1" u="sng" dirty="0" err="1"/>
              <a:t>conocimiento</a:t>
            </a:r>
            <a:r>
              <a:rPr lang="en-US" b="1" u="sng" dirty="0"/>
              <a:t> actual </a:t>
            </a:r>
            <a:r>
              <a:rPr lang="en-US" dirty="0" err="1"/>
              <a:t>sobre</a:t>
            </a:r>
            <a:r>
              <a:rPr lang="en-US" dirty="0"/>
              <a:t> los </a:t>
            </a:r>
            <a:r>
              <a:rPr lang="en-US" dirty="0" err="1"/>
              <a:t>parámetros</a:t>
            </a:r>
            <a:r>
              <a:rPr lang="en-US" dirty="0"/>
              <a:t> del model </a:t>
            </a:r>
            <a:r>
              <a:rPr lang="en-US" dirty="0" err="1"/>
              <a:t>utilizando</a:t>
            </a:r>
            <a:r>
              <a:rPr lang="en-US" dirty="0"/>
              <a:t> una </a:t>
            </a:r>
            <a:r>
              <a:rPr lang="en-US" dirty="0" err="1"/>
              <a:t>función</a:t>
            </a:r>
            <a:r>
              <a:rPr lang="en-US" dirty="0"/>
              <a:t> de </a:t>
            </a:r>
            <a:r>
              <a:rPr lang="en-US" dirty="0" err="1"/>
              <a:t>densidad</a:t>
            </a:r>
            <a:r>
              <a:rPr lang="en-US" dirty="0"/>
              <a:t> de </a:t>
            </a:r>
            <a:r>
              <a:rPr lang="en-US" dirty="0" err="1"/>
              <a:t>probabilidad</a:t>
            </a:r>
            <a:r>
              <a:rPr lang="en-US" dirty="0"/>
              <a:t> (PDF)</a:t>
            </a:r>
          </a:p>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err="1"/>
              <a:t>En</a:t>
            </a:r>
            <a:r>
              <a:rPr lang="en-US" dirty="0"/>
              <a:t> general se </a:t>
            </a:r>
            <a:r>
              <a:rPr lang="en-US" dirty="0" err="1"/>
              <a:t>especifica</a:t>
            </a:r>
            <a:r>
              <a:rPr lang="en-US" dirty="0"/>
              <a:t> </a:t>
            </a:r>
            <a:r>
              <a:rPr lang="en-US" dirty="0" err="1"/>
              <a:t>subjetivamente</a:t>
            </a:r>
            <a:endParaRPr lang="en-US" dirty="0"/>
          </a:p>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a:t>Una prior </a:t>
            </a:r>
            <a:r>
              <a:rPr lang="en-US" dirty="0" err="1"/>
              <a:t>propia</a:t>
            </a:r>
            <a:r>
              <a:rPr lang="en-US" dirty="0"/>
              <a:t>: </a:t>
            </a:r>
            <a:r>
              <a:rPr lang="en-US" dirty="0" err="1"/>
              <a:t>verdadera</a:t>
            </a:r>
            <a:r>
              <a:rPr lang="en-US" dirty="0"/>
              <a:t> </a:t>
            </a:r>
            <a:r>
              <a:rPr lang="en-US" dirty="0" err="1"/>
              <a:t>función</a:t>
            </a:r>
            <a:r>
              <a:rPr lang="en-US" dirty="0"/>
              <a:t> de </a:t>
            </a:r>
            <a:r>
              <a:rPr lang="en-US" dirty="0" err="1"/>
              <a:t>densidad</a:t>
            </a:r>
            <a:r>
              <a:rPr lang="en-US" dirty="0"/>
              <a:t> (PDF)</a:t>
            </a:r>
          </a:p>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b="1" u="sng" dirty="0"/>
              <a:t>Una prior </a:t>
            </a:r>
            <a:r>
              <a:rPr lang="en-US" b="1" u="sng" dirty="0" err="1"/>
              <a:t>impropia</a:t>
            </a:r>
            <a:r>
              <a:rPr lang="en-US" dirty="0"/>
              <a:t>: No es una PDF (</a:t>
            </a:r>
            <a:r>
              <a:rPr lang="en-US" dirty="0" err="1"/>
              <a:t>sí</a:t>
            </a:r>
            <a:r>
              <a:rPr lang="en-US" dirty="0"/>
              <a:t> es una </a:t>
            </a:r>
            <a:r>
              <a:rPr lang="en-US" dirty="0" err="1"/>
              <a:t>función</a:t>
            </a:r>
            <a:r>
              <a:rPr lang="en-US" dirty="0"/>
              <a:t> </a:t>
            </a:r>
            <a:r>
              <a:rPr lang="en-US" dirty="0" err="1"/>
              <a:t>positiva</a:t>
            </a:r>
            <a:r>
              <a:rPr lang="en-US" dirty="0"/>
              <a:t> </a:t>
            </a:r>
            <a:r>
              <a:rPr lang="en-US" dirty="0" err="1"/>
              <a:t>pero</a:t>
            </a:r>
            <a:r>
              <a:rPr lang="en-US" dirty="0"/>
              <a:t> no integra a 1)</a:t>
            </a:r>
          </a:p>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err="1"/>
              <a:t>En</a:t>
            </a:r>
            <a:r>
              <a:rPr lang="en-US" dirty="0"/>
              <a:t> </a:t>
            </a:r>
            <a:r>
              <a:rPr lang="en-US" dirty="0" err="1"/>
              <a:t>aprendizaje</a:t>
            </a:r>
            <a:r>
              <a:rPr lang="en-US" dirty="0"/>
              <a:t> </a:t>
            </a:r>
            <a:r>
              <a:rPr lang="en-US" dirty="0" err="1"/>
              <a:t>Bayesiano</a:t>
            </a:r>
            <a:r>
              <a:rPr lang="en-US" dirty="0"/>
              <a:t> y </a:t>
            </a:r>
            <a:r>
              <a:rPr lang="en-US" dirty="0" err="1"/>
              <a:t>en</a:t>
            </a:r>
            <a:r>
              <a:rPr lang="en-US" dirty="0"/>
              <a:t> </a:t>
            </a:r>
            <a:r>
              <a:rPr lang="en-US" dirty="0" err="1"/>
              <a:t>predicción</a:t>
            </a:r>
            <a:r>
              <a:rPr lang="en-US" dirty="0"/>
              <a:t>/</a:t>
            </a:r>
            <a:r>
              <a:rPr lang="en-US" dirty="0" err="1"/>
              <a:t>inferencia</a:t>
            </a:r>
            <a:r>
              <a:rPr lang="en-US" dirty="0"/>
              <a:t> </a:t>
            </a:r>
            <a:r>
              <a:rPr lang="en-US" dirty="0" err="1"/>
              <a:t>Bayesiana</a:t>
            </a:r>
            <a:r>
              <a:rPr lang="en-US" dirty="0"/>
              <a:t> </a:t>
            </a:r>
            <a:r>
              <a:rPr lang="en-US" b="1" u="sng" dirty="0" err="1"/>
              <a:t>recurrente</a:t>
            </a:r>
            <a:r>
              <a:rPr lang="en-US" dirty="0"/>
              <a:t>, la prior no es tan </a:t>
            </a:r>
            <a:r>
              <a:rPr lang="en-US" dirty="0" err="1"/>
              <a:t>importante</a:t>
            </a:r>
            <a:r>
              <a:rPr lang="en-US" dirty="0"/>
              <a:t> </a:t>
            </a:r>
            <a:r>
              <a:rPr lang="en-US" dirty="0" err="1"/>
              <a:t>porque</a:t>
            </a:r>
            <a:r>
              <a:rPr lang="en-US" dirty="0"/>
              <a:t> </a:t>
            </a:r>
            <a:r>
              <a:rPr lang="en-US" u="sng" dirty="0"/>
              <a:t>los </a:t>
            </a:r>
            <a:r>
              <a:rPr lang="en-US" u="sng" dirty="0" err="1"/>
              <a:t>datos</a:t>
            </a:r>
            <a:r>
              <a:rPr lang="en-US" u="sng" dirty="0"/>
              <a:t> </a:t>
            </a:r>
            <a:r>
              <a:rPr lang="en-US" u="sng" dirty="0" err="1"/>
              <a:t>eventualmente</a:t>
            </a:r>
            <a:r>
              <a:rPr lang="en-US" u="sng" dirty="0"/>
              <a:t> </a:t>
            </a:r>
            <a:r>
              <a:rPr lang="en-US" u="sng" dirty="0" err="1"/>
              <a:t>agobian</a:t>
            </a:r>
            <a:r>
              <a:rPr lang="en-US" u="sng" dirty="0"/>
              <a:t> a la prior</a:t>
            </a:r>
            <a:r>
              <a:rPr lang="en-US" dirty="0"/>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xfrm>
            <a:off x="1485900" y="1063229"/>
            <a:ext cx="6172200" cy="857250"/>
          </a:xfrm>
          <a:ln/>
        </p:spPr>
        <p:txBody>
          <a:bodyPr/>
          <a:lstStyle/>
          <a:p>
            <a:pPr>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dirty="0"/>
              <a:t>La </a:t>
            </a:r>
            <a:r>
              <a:rPr lang="en-US" dirty="0" err="1"/>
              <a:t>distribución</a:t>
            </a:r>
            <a:r>
              <a:rPr lang="en-US" dirty="0"/>
              <a:t> posterior</a:t>
            </a:r>
          </a:p>
        </p:txBody>
      </p:sp>
      <p:sp>
        <p:nvSpPr>
          <p:cNvPr id="28674" name="Rectangle 2"/>
          <p:cNvSpPr>
            <a:spLocks noGrp="1" noChangeArrowheads="1"/>
          </p:cNvSpPr>
          <p:nvPr>
            <p:ph idx="1"/>
          </p:nvPr>
        </p:nvSpPr>
        <p:spPr>
          <a:xfrm>
            <a:off x="100668" y="4345497"/>
            <a:ext cx="8976220" cy="2298584"/>
          </a:xfrm>
          <a:ln/>
        </p:spPr>
        <p:txBody>
          <a:bodyPr>
            <a:normAutofit fontScale="85000" lnSpcReduction="10000"/>
          </a:bodyPr>
          <a:lstStyle/>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err="1"/>
              <a:t>Refleja</a:t>
            </a:r>
            <a:r>
              <a:rPr lang="en-US" dirty="0"/>
              <a:t> el </a:t>
            </a:r>
            <a:r>
              <a:rPr lang="en-US" b="1" u="sng" dirty="0" err="1"/>
              <a:t>estado</a:t>
            </a:r>
            <a:r>
              <a:rPr lang="en-US" b="1" u="sng" dirty="0"/>
              <a:t> del </a:t>
            </a:r>
            <a:r>
              <a:rPr lang="en-US" b="1" u="sng" dirty="0" err="1"/>
              <a:t>conocimiento</a:t>
            </a:r>
            <a:r>
              <a:rPr lang="en-US" b="1" u="sng" dirty="0"/>
              <a:t> </a:t>
            </a:r>
            <a:r>
              <a:rPr lang="en-US" b="1" u="sng" dirty="0" err="1"/>
              <a:t>actualizado</a:t>
            </a:r>
            <a:r>
              <a:rPr lang="en-US" b="1" u="sng" dirty="0"/>
              <a:t> </a:t>
            </a:r>
            <a:r>
              <a:rPr lang="en-US" dirty="0" err="1"/>
              <a:t>utilizando</a:t>
            </a:r>
            <a:r>
              <a:rPr lang="en-US" dirty="0"/>
              <a:t> una pdf.</a:t>
            </a:r>
          </a:p>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b="1" u="sng" dirty="0"/>
              <a:t>Debe ser </a:t>
            </a:r>
            <a:r>
              <a:rPr lang="en-US" b="1" u="sng" dirty="0" err="1"/>
              <a:t>propia</a:t>
            </a:r>
            <a:r>
              <a:rPr lang="en-US" dirty="0"/>
              <a:t>. De lo </a:t>
            </a:r>
            <a:r>
              <a:rPr lang="en-US" dirty="0" err="1"/>
              <a:t>contrario</a:t>
            </a:r>
            <a:r>
              <a:rPr lang="en-US" dirty="0"/>
              <a:t> los </a:t>
            </a:r>
            <a:r>
              <a:rPr lang="en-US" dirty="0" err="1"/>
              <a:t>resultados</a:t>
            </a:r>
            <a:r>
              <a:rPr lang="en-US" dirty="0"/>
              <a:t> no son </a:t>
            </a:r>
            <a:r>
              <a:rPr lang="en-US" dirty="0" err="1"/>
              <a:t>validos</a:t>
            </a:r>
            <a:r>
              <a:rPr lang="en-US" dirty="0"/>
              <a:t>.</a:t>
            </a:r>
          </a:p>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a:t>La posterior se </a:t>
            </a:r>
            <a:r>
              <a:rPr lang="en-US" dirty="0" err="1"/>
              <a:t>puede</a:t>
            </a:r>
            <a:r>
              <a:rPr lang="en-US" dirty="0"/>
              <a:t> </a:t>
            </a:r>
            <a:r>
              <a:rPr lang="en-US" dirty="0" err="1"/>
              <a:t>convertir</a:t>
            </a:r>
            <a:r>
              <a:rPr lang="en-US" dirty="0"/>
              <a:t> </a:t>
            </a:r>
            <a:r>
              <a:rPr lang="en-US" dirty="0" err="1"/>
              <a:t>en</a:t>
            </a:r>
            <a:r>
              <a:rPr lang="en-US" dirty="0"/>
              <a:t> prior de </a:t>
            </a:r>
            <a:r>
              <a:rPr lang="en-US" dirty="0" err="1"/>
              <a:t>analisis</a:t>
            </a:r>
            <a:r>
              <a:rPr lang="en-US" dirty="0"/>
              <a:t> </a:t>
            </a:r>
            <a:r>
              <a:rPr lang="en-US" dirty="0" err="1"/>
              <a:t>subsiguientes</a:t>
            </a:r>
            <a:r>
              <a:rPr lang="en-US" dirty="0"/>
              <a:t>.</a:t>
            </a:r>
          </a:p>
          <a:p>
            <a:pPr marL="652463" lvl="1"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a:t>Y </a:t>
            </a:r>
            <a:r>
              <a:rPr lang="en-US" dirty="0" err="1"/>
              <a:t>si</a:t>
            </a:r>
            <a:r>
              <a:rPr lang="en-US" dirty="0"/>
              <a:t> </a:t>
            </a:r>
            <a:r>
              <a:rPr lang="en-US" dirty="0" err="1"/>
              <a:t>eso</a:t>
            </a:r>
            <a:r>
              <a:rPr lang="en-US" dirty="0"/>
              <a:t> </a:t>
            </a:r>
            <a:r>
              <a:rPr lang="en-US" b="1" u="sng" dirty="0"/>
              <a:t>se </a:t>
            </a:r>
            <a:r>
              <a:rPr lang="en-US" b="1" u="sng" dirty="0" err="1"/>
              <a:t>repite</a:t>
            </a:r>
            <a:r>
              <a:rPr lang="en-US" b="1" u="sng" dirty="0"/>
              <a:t> </a:t>
            </a:r>
            <a:r>
              <a:rPr lang="en-US" b="1" u="sng" dirty="0" err="1"/>
              <a:t>contínuamente</a:t>
            </a:r>
            <a:r>
              <a:rPr lang="en-US" dirty="0"/>
              <a:t>, temenos la </a:t>
            </a:r>
            <a:r>
              <a:rPr lang="en-US" dirty="0" err="1"/>
              <a:t>inferencia</a:t>
            </a:r>
            <a:r>
              <a:rPr lang="en-US" dirty="0"/>
              <a:t> </a:t>
            </a:r>
            <a:r>
              <a:rPr lang="en-US" b="1" u="sng" dirty="0"/>
              <a:t>“</a:t>
            </a:r>
            <a:r>
              <a:rPr lang="en-US" b="1" u="sng" dirty="0" err="1"/>
              <a:t>Bayesiana</a:t>
            </a:r>
            <a:r>
              <a:rPr lang="en-US" b="1" u="sng" dirty="0"/>
              <a:t> </a:t>
            </a:r>
            <a:r>
              <a:rPr lang="en-US" b="1" u="sng" dirty="0" err="1"/>
              <a:t>Recursiva</a:t>
            </a:r>
            <a:r>
              <a:rPr lang="en-US" b="1" u="sng" dirty="0"/>
              <a:t>”</a:t>
            </a:r>
          </a:p>
        </p:txBody>
      </p:sp>
      <p:graphicFrame>
        <p:nvGraphicFramePr>
          <p:cNvPr id="28675" name="Object 3"/>
          <p:cNvGraphicFramePr>
            <a:graphicFrameLocks noChangeAspect="1"/>
          </p:cNvGraphicFramePr>
          <p:nvPr/>
        </p:nvGraphicFramePr>
        <p:xfrm>
          <a:off x="2331244" y="2365772"/>
          <a:ext cx="4024313" cy="841772"/>
        </p:xfrm>
        <a:graphic>
          <a:graphicData uri="http://schemas.openxmlformats.org/presentationml/2006/ole">
            <mc:AlternateContent xmlns:mc="http://schemas.openxmlformats.org/markup-compatibility/2006">
              <mc:Choice xmlns:v="urn:schemas-microsoft-com:vml" Requires="v">
                <p:oleObj spid="_x0000_s4098" r:id="rId4" imgW="2006280" imgH="419040" progId="">
                  <p:embed/>
                </p:oleObj>
              </mc:Choice>
              <mc:Fallback>
                <p:oleObj r:id="rId4" imgW="2006280" imgH="419040" progId="">
                  <p:embed/>
                  <p:pic>
                    <p:nvPicPr>
                      <p:cNvPr id="2867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1244" y="2365772"/>
                        <a:ext cx="4024313" cy="841772"/>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8676" name="Rectangle 4"/>
          <p:cNvSpPr>
            <a:spLocks noChangeArrowheads="1"/>
          </p:cNvSpPr>
          <p:nvPr/>
        </p:nvSpPr>
        <p:spPr bwMode="auto">
          <a:xfrm>
            <a:off x="2222897" y="2547939"/>
            <a:ext cx="1133475" cy="470297"/>
          </a:xfrm>
          <a:prstGeom prst="rect">
            <a:avLst/>
          </a:prstGeom>
          <a:noFill/>
          <a:ln w="9360">
            <a:solidFill>
              <a:srgbClr val="FF33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idx="4294967295"/>
          </p:nvPr>
        </p:nvSpPr>
        <p:spPr bwMode="auto">
          <a:xfrm>
            <a:off x="457200" y="322263"/>
            <a:ext cx="8223250" cy="1136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ctr" anchorCtr="0" compatLnSpc="1">
            <a:prstTxWarp prst="textNoShape">
              <a:avLst/>
            </a:prstTxWarp>
          </a:bodyPr>
          <a:lstStyle>
            <a:lvl1pPr algn="ctr" defTabSz="449263" rtl="0" fontAlgn="base">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2pPr>
            <a:lvl3pPr marL="1143000" indent="-22860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3pPr>
            <a:lvl4pPr marL="1600200" indent="-22860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4pPr>
            <a:lvl5pPr marL="2057400" indent="-22860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5pPr>
            <a:lvl6pPr marL="2514600" indent="-22860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a:t>Y </a:t>
            </a:r>
            <a:r>
              <a:rPr lang="en-GB" dirty="0" err="1"/>
              <a:t>dónde</a:t>
            </a:r>
            <a:r>
              <a:rPr lang="en-GB" dirty="0"/>
              <a:t> </a:t>
            </a:r>
            <a:r>
              <a:rPr lang="en-GB" dirty="0" err="1"/>
              <a:t>encaja</a:t>
            </a:r>
            <a:r>
              <a:rPr lang="en-GB" dirty="0"/>
              <a:t> MCMC?</a:t>
            </a:r>
            <a:endParaRPr lang="en-US" dirty="0"/>
          </a:p>
        </p:txBody>
      </p:sp>
      <p:sp>
        <p:nvSpPr>
          <p:cNvPr id="54274" name="Text Box 2"/>
          <p:cNvSpPr txBox="1">
            <a:spLocks noChangeArrowheads="1"/>
          </p:cNvSpPr>
          <p:nvPr/>
        </p:nvSpPr>
        <p:spPr bwMode="auto">
          <a:xfrm>
            <a:off x="609600" y="1676400"/>
            <a:ext cx="7696200" cy="101784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9pPr>
          </a:lstStyle>
          <a:p>
            <a:pPr>
              <a:buClrTx/>
              <a:buFontTx/>
              <a:buNone/>
            </a:pPr>
            <a:r>
              <a:rPr lang="en-US" sz="2000" dirty="0"/>
              <a:t>A </a:t>
            </a:r>
            <a:r>
              <a:rPr lang="en-US" sz="2000" dirty="0" err="1"/>
              <a:t>veces</a:t>
            </a:r>
            <a:r>
              <a:rPr lang="en-US" sz="2000" dirty="0"/>
              <a:t> (</a:t>
            </a:r>
            <a:r>
              <a:rPr lang="en-US" sz="2000" dirty="0" err="1"/>
              <a:t>casi</a:t>
            </a:r>
            <a:r>
              <a:rPr lang="en-US" sz="2000" dirty="0"/>
              <a:t> </a:t>
            </a:r>
            <a:r>
              <a:rPr lang="en-US" sz="2000" dirty="0" err="1"/>
              <a:t>siempre</a:t>
            </a:r>
            <a:r>
              <a:rPr lang="en-US" sz="2000" dirty="0"/>
              <a:t>, bah), temenos </a:t>
            </a:r>
            <a:r>
              <a:rPr lang="en-US" sz="2000" dirty="0" err="1"/>
              <a:t>modelos</a:t>
            </a:r>
            <a:r>
              <a:rPr lang="en-US" sz="2000" dirty="0"/>
              <a:t> con </a:t>
            </a:r>
            <a:r>
              <a:rPr lang="en-US" sz="2000" dirty="0" err="1"/>
              <a:t>muchos</a:t>
            </a:r>
            <a:r>
              <a:rPr lang="en-US" sz="2000" dirty="0"/>
              <a:t> </a:t>
            </a:r>
            <a:r>
              <a:rPr lang="en-US" sz="2000" dirty="0" err="1"/>
              <a:t>parámetros</a:t>
            </a:r>
            <a:r>
              <a:rPr lang="en-US" sz="2000" dirty="0"/>
              <a:t>. </a:t>
            </a:r>
            <a:r>
              <a:rPr lang="en-US" sz="2000" dirty="0" err="1"/>
              <a:t>En</a:t>
            </a:r>
            <a:r>
              <a:rPr lang="en-US" sz="2000" dirty="0"/>
              <a:t> ese </a:t>
            </a:r>
            <a:r>
              <a:rPr lang="en-US" sz="2000" dirty="0" err="1"/>
              <a:t>caso</a:t>
            </a:r>
            <a:r>
              <a:rPr lang="en-US" sz="2000" dirty="0"/>
              <a:t>, </a:t>
            </a:r>
            <a:r>
              <a:rPr lang="en-US" sz="2000" b="1" dirty="0">
                <a:latin typeface="Symbol" charset="0"/>
              </a:rPr>
              <a:t></a:t>
            </a:r>
            <a:r>
              <a:rPr lang="en-US" sz="2000" dirty="0"/>
              <a:t> es un vector y la posterior se </a:t>
            </a:r>
            <a:r>
              <a:rPr lang="en-US" sz="2000" dirty="0" err="1"/>
              <a:t>deriva</a:t>
            </a:r>
            <a:r>
              <a:rPr lang="en-US" sz="2000" dirty="0"/>
              <a:t> de la </a:t>
            </a:r>
            <a:r>
              <a:rPr lang="en-US" sz="2000" dirty="0" err="1"/>
              <a:t>siguiente</a:t>
            </a:r>
            <a:r>
              <a:rPr lang="en-US" sz="2000" dirty="0"/>
              <a:t> </a:t>
            </a:r>
            <a:r>
              <a:rPr lang="en-US" sz="2000" dirty="0" err="1"/>
              <a:t>manera</a:t>
            </a:r>
            <a:r>
              <a:rPr lang="en-US" sz="2000" dirty="0"/>
              <a:t>:</a:t>
            </a:r>
          </a:p>
        </p:txBody>
      </p:sp>
      <p:graphicFrame>
        <p:nvGraphicFramePr>
          <p:cNvPr id="54275" name="Object 3"/>
          <p:cNvGraphicFramePr>
            <a:graphicFrameLocks noChangeAspect="1"/>
          </p:cNvGraphicFramePr>
          <p:nvPr/>
        </p:nvGraphicFramePr>
        <p:xfrm>
          <a:off x="2133600" y="2665413"/>
          <a:ext cx="5105400" cy="1068387"/>
        </p:xfrm>
        <a:graphic>
          <a:graphicData uri="http://schemas.openxmlformats.org/presentationml/2006/ole">
            <mc:AlternateContent xmlns:mc="http://schemas.openxmlformats.org/markup-compatibility/2006">
              <mc:Choice xmlns:v="urn:schemas-microsoft-com:vml" Requires="v">
                <p:oleObj spid="_x0000_s5122" r:id="rId4" imgW="2006280" imgH="419040" progId="">
                  <p:embed/>
                </p:oleObj>
              </mc:Choice>
              <mc:Fallback>
                <p:oleObj r:id="rId4" imgW="2006280" imgH="419040" progId="">
                  <p:embed/>
                  <p:pic>
                    <p:nvPicPr>
                      <p:cNvPr id="5427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2665413"/>
                        <a:ext cx="5105400" cy="1068387"/>
                      </a:xfrm>
                      <a:prstGeom prst="rect">
                        <a:avLst/>
                      </a:prstGeom>
                      <a:noFill/>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4276" name="Text Box 4"/>
          <p:cNvSpPr txBox="1">
            <a:spLocks noChangeArrowheads="1"/>
          </p:cNvSpPr>
          <p:nvPr/>
        </p:nvSpPr>
        <p:spPr bwMode="auto">
          <a:xfrm>
            <a:off x="273050" y="3886200"/>
            <a:ext cx="8489950" cy="71006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9pPr>
          </a:lstStyle>
          <a:p>
            <a:pPr>
              <a:buClrTx/>
              <a:buFontTx/>
              <a:buNone/>
            </a:pPr>
            <a:r>
              <a:rPr lang="en-US" sz="2000" dirty="0"/>
              <a:t>Pero:				Y no </a:t>
            </a:r>
            <a:r>
              <a:rPr lang="en-US" sz="2000" dirty="0" err="1"/>
              <a:t>queremos</a:t>
            </a:r>
            <a:r>
              <a:rPr lang="en-US" sz="2000" dirty="0"/>
              <a:t> </a:t>
            </a:r>
            <a:r>
              <a:rPr lang="en-US" sz="2000" dirty="0" err="1"/>
              <a:t>hacer</a:t>
            </a:r>
            <a:r>
              <a:rPr lang="en-US" sz="2000" dirty="0"/>
              <a:t> </a:t>
            </a:r>
            <a:r>
              <a:rPr lang="en-US" sz="2000" dirty="0" err="1"/>
              <a:t>inferencia</a:t>
            </a:r>
            <a:r>
              <a:rPr lang="en-US" sz="2000" dirty="0"/>
              <a:t> </a:t>
            </a:r>
            <a:r>
              <a:rPr lang="en-US" sz="2000" dirty="0" err="1"/>
              <a:t>conjunta</a:t>
            </a:r>
            <a:r>
              <a:rPr lang="en-US" sz="2000" dirty="0"/>
              <a:t> </a:t>
            </a:r>
            <a:r>
              <a:rPr lang="en-US" sz="2000" dirty="0" err="1"/>
              <a:t>sino</a:t>
            </a:r>
            <a:r>
              <a:rPr lang="en-US" sz="2000" dirty="0"/>
              <a:t> marginal para </a:t>
            </a:r>
            <a:r>
              <a:rPr lang="en-US" sz="2000" dirty="0" err="1"/>
              <a:t>cada</a:t>
            </a:r>
            <a:r>
              <a:rPr lang="en-US" sz="2000" dirty="0"/>
              <a:t> </a:t>
            </a:r>
            <a:r>
              <a:rPr lang="en-US" sz="2000" dirty="0" err="1"/>
              <a:t>parámetro</a:t>
            </a:r>
            <a:r>
              <a:rPr lang="en-US" sz="2000" dirty="0"/>
              <a:t>, lo </a:t>
            </a:r>
            <a:r>
              <a:rPr lang="en-US" sz="2000" dirty="0" err="1"/>
              <a:t>cual</a:t>
            </a:r>
            <a:r>
              <a:rPr lang="en-US" sz="2000" dirty="0"/>
              <a:t> require integral:</a:t>
            </a:r>
          </a:p>
        </p:txBody>
      </p:sp>
      <p:graphicFrame>
        <p:nvGraphicFramePr>
          <p:cNvPr id="54277" name="Object 5"/>
          <p:cNvGraphicFramePr>
            <a:graphicFrameLocks noChangeAspect="1"/>
          </p:cNvGraphicFramePr>
          <p:nvPr/>
        </p:nvGraphicFramePr>
        <p:xfrm>
          <a:off x="1066800" y="3810000"/>
          <a:ext cx="2762250" cy="573088"/>
        </p:xfrm>
        <a:graphic>
          <a:graphicData uri="http://schemas.openxmlformats.org/presentationml/2006/ole">
            <mc:AlternateContent xmlns:mc="http://schemas.openxmlformats.org/markup-compatibility/2006">
              <mc:Choice xmlns:v="urn:schemas-microsoft-com:vml" Requires="v">
                <p:oleObj spid="_x0000_s5123" r:id="rId6" imgW="1346040" imgH="279360" progId="">
                  <p:embed/>
                </p:oleObj>
              </mc:Choice>
              <mc:Fallback>
                <p:oleObj r:id="rId6" imgW="1346040" imgH="279360" progId="">
                  <p:embed/>
                  <p:pic>
                    <p:nvPicPr>
                      <p:cNvPr id="5427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3810000"/>
                        <a:ext cx="2762250" cy="573088"/>
                      </a:xfrm>
                      <a:prstGeom prst="rect">
                        <a:avLst/>
                      </a:prstGeom>
                      <a:noFill/>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4278" name="Object 6"/>
          <p:cNvGraphicFramePr>
            <a:graphicFrameLocks noChangeAspect="1"/>
          </p:cNvGraphicFramePr>
          <p:nvPr/>
        </p:nvGraphicFramePr>
        <p:xfrm>
          <a:off x="2706688" y="4737100"/>
          <a:ext cx="3770312" cy="1054100"/>
        </p:xfrm>
        <a:graphic>
          <a:graphicData uri="http://schemas.openxmlformats.org/presentationml/2006/ole">
            <mc:AlternateContent xmlns:mc="http://schemas.openxmlformats.org/markup-compatibility/2006">
              <mc:Choice xmlns:v="urn:schemas-microsoft-com:vml" Requires="v">
                <p:oleObj spid="_x0000_s5124" name="Equation" r:id="rId8" imgW="1409400" imgH="393480" progId="Equation.3">
                  <p:embed/>
                </p:oleObj>
              </mc:Choice>
              <mc:Fallback>
                <p:oleObj name="Equation" r:id="rId8" imgW="1409400" imgH="393480" progId="Equation.3">
                  <p:embed/>
                  <p:pic>
                    <p:nvPicPr>
                      <p:cNvPr id="54278"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6688" y="4737100"/>
                        <a:ext cx="3770312" cy="1054100"/>
                      </a:xfrm>
                      <a:prstGeom prst="rect">
                        <a:avLst/>
                      </a:prstGeom>
                      <a:noFill/>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4279" name="Text Box 7"/>
          <p:cNvSpPr txBox="1">
            <a:spLocks noChangeArrowheads="1"/>
          </p:cNvSpPr>
          <p:nvPr/>
        </p:nvSpPr>
        <p:spPr bwMode="auto">
          <a:xfrm>
            <a:off x="381000" y="5699125"/>
            <a:ext cx="8534400" cy="71006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9pPr>
          </a:lstStyle>
          <a:p>
            <a:pPr>
              <a:buClrTx/>
              <a:buFontTx/>
              <a:buNone/>
            </a:pPr>
            <a:r>
              <a:rPr lang="en-US" sz="2000" dirty="0"/>
              <a:t>MCMC </a:t>
            </a:r>
            <a:r>
              <a:rPr lang="en-US" sz="2000" dirty="0" err="1"/>
              <a:t>nos</a:t>
            </a:r>
            <a:r>
              <a:rPr lang="en-US" sz="2000" dirty="0"/>
              <a:t> </a:t>
            </a:r>
            <a:r>
              <a:rPr lang="en-US" sz="2000" dirty="0" err="1"/>
              <a:t>permite</a:t>
            </a:r>
            <a:r>
              <a:rPr lang="en-US" sz="2000" dirty="0"/>
              <a:t> </a:t>
            </a:r>
            <a:r>
              <a:rPr lang="en-US" sz="2000" dirty="0" err="1"/>
              <a:t>simular</a:t>
            </a:r>
            <a:r>
              <a:rPr lang="en-US" sz="2000" dirty="0"/>
              <a:t>, es </a:t>
            </a:r>
            <a:r>
              <a:rPr lang="en-US" sz="2000" dirty="0" err="1"/>
              <a:t>decir</a:t>
            </a:r>
            <a:r>
              <a:rPr lang="en-US" sz="2000" dirty="0"/>
              <a:t>, </a:t>
            </a:r>
            <a:r>
              <a:rPr lang="en-US" sz="2000" dirty="0" err="1"/>
              <a:t>obtener</a:t>
            </a:r>
            <a:r>
              <a:rPr lang="en-US" sz="2000" dirty="0"/>
              <a:t> </a:t>
            </a:r>
            <a:r>
              <a:rPr lang="en-US" sz="2000" dirty="0" err="1"/>
              <a:t>muestras</a:t>
            </a:r>
            <a:r>
              <a:rPr lang="en-US" sz="2000" dirty="0"/>
              <a:t> de las </a:t>
            </a:r>
            <a:r>
              <a:rPr lang="en-US" sz="2000" dirty="0" err="1"/>
              <a:t>distribuciones</a:t>
            </a:r>
            <a:r>
              <a:rPr lang="en-US" sz="2000" dirty="0"/>
              <a:t> marginals sin </a:t>
            </a:r>
            <a:r>
              <a:rPr lang="en-US" sz="2000" dirty="0" err="1"/>
              <a:t>integrar</a:t>
            </a:r>
            <a:r>
              <a:rPr lang="en-US" sz="2000" dirty="0"/>
              <a:t> </a:t>
            </a:r>
            <a:r>
              <a:rPr lang="en-US" sz="2000" dirty="0" err="1"/>
              <a:t>analíticamente</a:t>
            </a:r>
            <a:r>
              <a:rPr lang="en-US" sz="2000" dirty="0"/>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
            <a:extLst>
              <a:ext uri="{FF2B5EF4-FFF2-40B4-BE49-F238E27FC236}">
                <a16:creationId xmlns:a16="http://schemas.microsoft.com/office/drawing/2014/main" id="{5581FDA0-ECDC-4B4B-85BA-C99DEB02F1E8}"/>
              </a:ext>
            </a:extLst>
          </p:cNvPr>
          <p:cNvSpPr>
            <a:spLocks noGrp="1" noChangeArrowheads="1"/>
          </p:cNvSpPr>
          <p:nvPr>
            <p:ph type="title" idx="4294967295"/>
          </p:nvPr>
        </p:nvSpPr>
        <p:spPr bwMode="auto">
          <a:xfrm>
            <a:off x="457993" y="379455"/>
            <a:ext cx="8228013"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err="1"/>
              <a:t>Ejemplo</a:t>
            </a:r>
            <a:r>
              <a:rPr lang="en-GB" altLang="en-US" dirty="0"/>
              <a:t> de MCMC</a:t>
            </a:r>
            <a:endParaRPr lang="en-US" altLang="en-US" dirty="0"/>
          </a:p>
        </p:txBody>
      </p:sp>
      <p:sp>
        <p:nvSpPr>
          <p:cNvPr id="50179" name="Text Box 3">
            <a:extLst>
              <a:ext uri="{FF2B5EF4-FFF2-40B4-BE49-F238E27FC236}">
                <a16:creationId xmlns:a16="http://schemas.microsoft.com/office/drawing/2014/main" id="{1CC6C272-9EA9-4763-AD7A-FB7695A8C8B8}"/>
              </a:ext>
            </a:extLst>
          </p:cNvPr>
          <p:cNvSpPr txBox="1">
            <a:spLocks noChangeArrowheads="1"/>
          </p:cNvSpPr>
          <p:nvPr/>
        </p:nvSpPr>
        <p:spPr bwMode="auto">
          <a:xfrm>
            <a:off x="630237" y="1733550"/>
            <a:ext cx="570388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2200" dirty="0" err="1"/>
              <a:t>Supongamos</a:t>
            </a:r>
            <a:r>
              <a:rPr lang="en-US" altLang="en-US" sz="2200" dirty="0"/>
              <a:t> que </a:t>
            </a:r>
            <a:r>
              <a:rPr lang="en-US" altLang="en-US" sz="2200" dirty="0" err="1"/>
              <a:t>partimos</a:t>
            </a:r>
            <a:r>
              <a:rPr lang="en-US" altLang="en-US" sz="2200" dirty="0"/>
              <a:t> de la posterior:</a:t>
            </a:r>
          </a:p>
        </p:txBody>
      </p:sp>
      <p:sp>
        <p:nvSpPr>
          <p:cNvPr id="50180" name="Text Box 4">
            <a:extLst>
              <a:ext uri="{FF2B5EF4-FFF2-40B4-BE49-F238E27FC236}">
                <a16:creationId xmlns:a16="http://schemas.microsoft.com/office/drawing/2014/main" id="{8B458CE8-6E4F-45CA-A9C3-D0427B291B05}"/>
              </a:ext>
            </a:extLst>
          </p:cNvPr>
          <p:cNvSpPr txBox="1">
            <a:spLocks noChangeArrowheads="1"/>
          </p:cNvSpPr>
          <p:nvPr/>
        </p:nvSpPr>
        <p:spPr bwMode="auto">
          <a:xfrm>
            <a:off x="225425" y="4077491"/>
            <a:ext cx="25177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pPr>
            <a:r>
              <a:rPr lang="en-US" altLang="en-US" sz="1800" dirty="0"/>
              <a:t>Podemos </a:t>
            </a:r>
            <a:r>
              <a:rPr lang="en-US" altLang="en-US" sz="1800" dirty="0" err="1"/>
              <a:t>hallar</a:t>
            </a:r>
            <a:r>
              <a:rPr lang="en-US" altLang="en-US" sz="1800" dirty="0"/>
              <a:t> </a:t>
            </a:r>
            <a:r>
              <a:rPr lang="en-US" altLang="en-US" sz="1800" dirty="0" err="1"/>
              <a:t>estas</a:t>
            </a:r>
            <a:r>
              <a:rPr lang="en-US" altLang="en-US" sz="1800" dirty="0"/>
              <a:t> </a:t>
            </a:r>
          </a:p>
          <a:p>
            <a:pPr algn="ctr" eaLnBrk="1" hangingPunct="1">
              <a:spcBef>
                <a:spcPct val="0"/>
              </a:spcBef>
            </a:pPr>
            <a:r>
              <a:rPr lang="en-US" altLang="en-US" sz="1800" dirty="0" err="1"/>
              <a:t>condicionales</a:t>
            </a:r>
            <a:r>
              <a:rPr lang="en-US" altLang="en-US" sz="1800" dirty="0"/>
              <a:t> </a:t>
            </a:r>
          </a:p>
          <a:p>
            <a:pPr algn="ctr" eaLnBrk="1" hangingPunct="1">
              <a:spcBef>
                <a:spcPct val="0"/>
              </a:spcBef>
            </a:pPr>
            <a:r>
              <a:rPr lang="en-US" altLang="en-US" sz="1800" dirty="0"/>
              <a:t>(super simple)</a:t>
            </a:r>
          </a:p>
        </p:txBody>
      </p:sp>
      <p:sp>
        <p:nvSpPr>
          <p:cNvPr id="50181" name="Line 5">
            <a:extLst>
              <a:ext uri="{FF2B5EF4-FFF2-40B4-BE49-F238E27FC236}">
                <a16:creationId xmlns:a16="http://schemas.microsoft.com/office/drawing/2014/main" id="{A8C3B2D4-E931-4909-B8AB-CC45265AAF1D}"/>
              </a:ext>
            </a:extLst>
          </p:cNvPr>
          <p:cNvSpPr>
            <a:spLocks noChangeShapeType="1"/>
          </p:cNvSpPr>
          <p:nvPr/>
        </p:nvSpPr>
        <p:spPr bwMode="auto">
          <a:xfrm flipV="1">
            <a:off x="2743200" y="4341813"/>
            <a:ext cx="685800" cy="2317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82" name="TextBox 1">
            <a:extLst>
              <a:ext uri="{FF2B5EF4-FFF2-40B4-BE49-F238E27FC236}">
                <a16:creationId xmlns:a16="http://schemas.microsoft.com/office/drawing/2014/main" id="{3C374F5F-8127-4129-8B39-1D23B2CDB11F}"/>
              </a:ext>
            </a:extLst>
          </p:cNvPr>
          <p:cNvSpPr txBox="1">
            <a:spLocks noChangeArrowheads="1"/>
          </p:cNvSpPr>
          <p:nvPr/>
        </p:nvSpPr>
        <p:spPr bwMode="auto">
          <a:xfrm>
            <a:off x="84392" y="5295900"/>
            <a:ext cx="880243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Clr>
                <a:srgbClr val="000000"/>
              </a:buClr>
              <a:buSzPct val="100000"/>
              <a:buFont typeface="Times New Roman" panose="02020603050405020304" pitchFamily="18" charset="0"/>
              <a:buNone/>
            </a:pPr>
            <a:r>
              <a:rPr lang="en-US" altLang="en-US" sz="3200" dirty="0" err="1">
                <a:solidFill>
                  <a:srgbClr val="000000"/>
                </a:solidFill>
              </a:rPr>
              <a:t>En</a:t>
            </a:r>
            <a:r>
              <a:rPr lang="en-US" altLang="en-US" sz="3200" dirty="0">
                <a:solidFill>
                  <a:srgbClr val="000000"/>
                </a:solidFill>
              </a:rPr>
              <a:t> </a:t>
            </a:r>
            <a:r>
              <a:rPr lang="en-US" altLang="en-US" sz="3200" dirty="0" err="1">
                <a:solidFill>
                  <a:srgbClr val="000000"/>
                </a:solidFill>
              </a:rPr>
              <a:t>vez</a:t>
            </a:r>
            <a:r>
              <a:rPr lang="en-US" altLang="en-US" sz="3200" dirty="0">
                <a:solidFill>
                  <a:srgbClr val="000000"/>
                </a:solidFill>
              </a:rPr>
              <a:t> de </a:t>
            </a:r>
            <a:r>
              <a:rPr lang="en-US" altLang="en-US" sz="3200" dirty="0" err="1">
                <a:solidFill>
                  <a:srgbClr val="000000"/>
                </a:solidFill>
              </a:rPr>
              <a:t>obtener</a:t>
            </a:r>
            <a:r>
              <a:rPr lang="en-US" altLang="en-US" sz="3200" dirty="0">
                <a:solidFill>
                  <a:srgbClr val="000000"/>
                </a:solidFill>
              </a:rPr>
              <a:t> las marginals (que require </a:t>
            </a:r>
            <a:r>
              <a:rPr lang="en-US" altLang="en-US" sz="3200" dirty="0" err="1">
                <a:solidFill>
                  <a:srgbClr val="000000"/>
                </a:solidFill>
              </a:rPr>
              <a:t>integración</a:t>
            </a:r>
            <a:r>
              <a:rPr lang="en-US" altLang="en-US" sz="3200" dirty="0">
                <a:solidFill>
                  <a:srgbClr val="000000"/>
                </a:solidFill>
              </a:rPr>
              <a:t>) Podemos </a:t>
            </a:r>
            <a:r>
              <a:rPr lang="en-US" altLang="en-US" sz="3200" dirty="0" err="1">
                <a:solidFill>
                  <a:srgbClr val="000000"/>
                </a:solidFill>
              </a:rPr>
              <a:t>obtener</a:t>
            </a:r>
            <a:r>
              <a:rPr lang="en-US" altLang="en-US" sz="3200" dirty="0">
                <a:solidFill>
                  <a:srgbClr val="000000"/>
                </a:solidFill>
              </a:rPr>
              <a:t> </a:t>
            </a:r>
            <a:r>
              <a:rPr lang="en-US" altLang="en-US" sz="3200" dirty="0" err="1">
                <a:solidFill>
                  <a:srgbClr val="000000"/>
                </a:solidFill>
              </a:rPr>
              <a:t>todas</a:t>
            </a:r>
            <a:r>
              <a:rPr lang="en-US" altLang="en-US" sz="3200" dirty="0">
                <a:solidFill>
                  <a:srgbClr val="000000"/>
                </a:solidFill>
              </a:rPr>
              <a:t> las </a:t>
            </a:r>
            <a:r>
              <a:rPr lang="en-US" altLang="en-US" sz="3200" dirty="0" err="1">
                <a:solidFill>
                  <a:srgbClr val="000000"/>
                </a:solidFill>
              </a:rPr>
              <a:t>condicionales</a:t>
            </a:r>
            <a:r>
              <a:rPr lang="en-US" altLang="en-US" sz="3200" dirty="0">
                <a:solidFill>
                  <a:srgbClr val="000000"/>
                </a:solidFill>
              </a:rPr>
              <a:t>.</a:t>
            </a:r>
          </a:p>
        </p:txBody>
      </p:sp>
      <p:sp>
        <p:nvSpPr>
          <p:cNvPr id="2" name="TextBox 1">
            <a:extLst>
              <a:ext uri="{FF2B5EF4-FFF2-40B4-BE49-F238E27FC236}">
                <a16:creationId xmlns:a16="http://schemas.microsoft.com/office/drawing/2014/main" id="{76C5A1CA-239B-4E75-9D78-AD8E2F0F875F}"/>
              </a:ext>
            </a:extLst>
          </p:cNvPr>
          <p:cNvSpPr txBox="1">
            <a:spLocks noRot="1" noChangeAspect="1" noMove="1" noResize="1" noEditPoints="1" noAdjustHandles="1" noChangeArrowheads="1" noChangeShapeType="1" noTextEdit="1"/>
          </p:cNvSpPr>
          <p:nvPr/>
        </p:nvSpPr>
        <p:spPr>
          <a:xfrm>
            <a:off x="3505200" y="2747612"/>
            <a:ext cx="745717" cy="276999"/>
          </a:xfrm>
          <a:prstGeom prst="rect">
            <a:avLst/>
          </a:prstGeom>
          <a:blipFill rotWithShape="0">
            <a:blip r:embed="rId3"/>
            <a:stretch>
              <a:fillRect l="-9836" t="-2222" r="-10656" b="-37778"/>
            </a:stretch>
          </a:blipFill>
        </p:spPr>
        <p:txBody>
          <a:bodyPr/>
          <a:lstStyle/>
          <a:p>
            <a:r>
              <a:rPr lang="en-US">
                <a:noFill/>
              </a:rPr>
              <a:t> </a:t>
            </a:r>
          </a:p>
        </p:txBody>
      </p:sp>
      <p:sp>
        <p:nvSpPr>
          <p:cNvPr id="9" name="TextBox 8">
            <a:extLst>
              <a:ext uri="{FF2B5EF4-FFF2-40B4-BE49-F238E27FC236}">
                <a16:creationId xmlns:a16="http://schemas.microsoft.com/office/drawing/2014/main" id="{C489FB80-CEE4-4E2F-9F81-08353CB5CF1B}"/>
              </a:ext>
            </a:extLst>
          </p:cNvPr>
          <p:cNvSpPr txBox="1">
            <a:spLocks noRot="1" noChangeAspect="1" noMove="1" noResize="1" noEditPoints="1" noAdjustHandles="1" noChangeArrowheads="1" noChangeShapeType="1" noTextEdit="1"/>
          </p:cNvSpPr>
          <p:nvPr/>
        </p:nvSpPr>
        <p:spPr>
          <a:xfrm>
            <a:off x="3524250" y="3217204"/>
            <a:ext cx="2345322" cy="299313"/>
          </a:xfrm>
          <a:prstGeom prst="rect">
            <a:avLst/>
          </a:prstGeom>
          <a:blipFill rotWithShape="0">
            <a:blip r:embed="rId4"/>
            <a:stretch>
              <a:fillRect l="-1558" t="-2041" r="-3377" b="-28571"/>
            </a:stretch>
          </a:blipFill>
        </p:spPr>
        <p:txBody>
          <a:bodyPr/>
          <a:lstStyle/>
          <a:p>
            <a:r>
              <a:rPr lang="en-US">
                <a:noFill/>
              </a:rPr>
              <a:t> </a:t>
            </a:r>
          </a:p>
        </p:txBody>
      </p:sp>
      <p:sp>
        <p:nvSpPr>
          <p:cNvPr id="10" name="TextBox 9">
            <a:extLst>
              <a:ext uri="{FF2B5EF4-FFF2-40B4-BE49-F238E27FC236}">
                <a16:creationId xmlns:a16="http://schemas.microsoft.com/office/drawing/2014/main" id="{205FDD59-6E86-4795-BD0D-3FC422F04534}"/>
              </a:ext>
            </a:extLst>
          </p:cNvPr>
          <p:cNvSpPr txBox="1">
            <a:spLocks noRot="1" noChangeAspect="1" noMove="1" noResize="1" noEditPoints="1" noAdjustHandles="1" noChangeArrowheads="1" noChangeShapeType="1" noTextEdit="1"/>
          </p:cNvSpPr>
          <p:nvPr/>
        </p:nvSpPr>
        <p:spPr>
          <a:xfrm>
            <a:off x="3505200" y="3660841"/>
            <a:ext cx="3281860" cy="299313"/>
          </a:xfrm>
          <a:prstGeom prst="rect">
            <a:avLst/>
          </a:prstGeom>
          <a:blipFill rotWithShape="0">
            <a:blip r:embed="rId5"/>
            <a:stretch>
              <a:fillRect l="-929" t="-2041" r="-2230" b="-28571"/>
            </a:stretch>
          </a:blipFill>
        </p:spPr>
        <p:txBody>
          <a:bodyPr/>
          <a:lstStyle/>
          <a:p>
            <a:r>
              <a:rPr lang="en-US">
                <a:noFill/>
              </a:rPr>
              <a:t> </a:t>
            </a:r>
          </a:p>
        </p:txBody>
      </p:sp>
      <p:sp>
        <p:nvSpPr>
          <p:cNvPr id="13" name="TextBox 12">
            <a:extLst>
              <a:ext uri="{FF2B5EF4-FFF2-40B4-BE49-F238E27FC236}">
                <a16:creationId xmlns:a16="http://schemas.microsoft.com/office/drawing/2014/main" id="{2F226E63-2B3C-4779-9E27-DE1AFEE6A062}"/>
              </a:ext>
            </a:extLst>
          </p:cNvPr>
          <p:cNvSpPr txBox="1">
            <a:spLocks noRot="1" noChangeAspect="1" noMove="1" noResize="1" noEditPoints="1" noAdjustHandles="1" noChangeArrowheads="1" noChangeShapeType="1" noTextEdit="1"/>
          </p:cNvSpPr>
          <p:nvPr/>
        </p:nvSpPr>
        <p:spPr>
          <a:xfrm>
            <a:off x="3505200" y="4069553"/>
            <a:ext cx="1243033" cy="299313"/>
          </a:xfrm>
          <a:prstGeom prst="rect">
            <a:avLst/>
          </a:prstGeom>
          <a:blipFill rotWithShape="0">
            <a:blip r:embed="rId6"/>
            <a:stretch>
              <a:fillRect l="-5882" t="-2041" r="-6373" b="-26531"/>
            </a:stretch>
          </a:blipFill>
        </p:spPr>
        <p:txBody>
          <a:bodyPr/>
          <a:lstStyle/>
          <a:p>
            <a:r>
              <a:rPr lang="en-US">
                <a:noFill/>
              </a:rPr>
              <a:t>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
            <a:extLst>
              <a:ext uri="{FF2B5EF4-FFF2-40B4-BE49-F238E27FC236}">
                <a16:creationId xmlns:a16="http://schemas.microsoft.com/office/drawing/2014/main" id="{AFED8965-C0E2-4300-A2D5-8D279DC7F09C}"/>
              </a:ext>
            </a:extLst>
          </p:cNvPr>
          <p:cNvSpPr>
            <a:spLocks noGrp="1" noChangeArrowheads="1"/>
          </p:cNvSpPr>
          <p:nvPr>
            <p:ph type="title" idx="4294967295"/>
          </p:nvPr>
        </p:nvSpPr>
        <p:spPr bwMode="auto">
          <a:xfrm>
            <a:off x="457200" y="274638"/>
            <a:ext cx="8228013"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err="1"/>
              <a:t>Ejemplo</a:t>
            </a:r>
            <a:r>
              <a:rPr lang="en-GB" altLang="en-US" dirty="0"/>
              <a:t> de MCMC</a:t>
            </a:r>
            <a:endParaRPr lang="en-US" altLang="en-US" dirty="0"/>
          </a:p>
        </p:txBody>
      </p:sp>
      <p:sp>
        <p:nvSpPr>
          <p:cNvPr id="52227" name="Text Box 3">
            <a:extLst>
              <a:ext uri="{FF2B5EF4-FFF2-40B4-BE49-F238E27FC236}">
                <a16:creationId xmlns:a16="http://schemas.microsoft.com/office/drawing/2014/main" id="{72116486-93E5-4465-9EFA-8CCE46784CFC}"/>
              </a:ext>
            </a:extLst>
          </p:cNvPr>
          <p:cNvSpPr txBox="1">
            <a:spLocks noChangeArrowheads="1"/>
          </p:cNvSpPr>
          <p:nvPr/>
        </p:nvSpPr>
        <p:spPr bwMode="auto">
          <a:xfrm>
            <a:off x="609600" y="1381125"/>
            <a:ext cx="805656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2200" dirty="0"/>
              <a:t>Una </a:t>
            </a:r>
            <a:r>
              <a:rPr lang="en-US" altLang="en-US" sz="2200" dirty="0" err="1"/>
              <a:t>vez</a:t>
            </a:r>
            <a:r>
              <a:rPr lang="en-US" altLang="en-US" sz="2200" dirty="0"/>
              <a:t> que temenos las </a:t>
            </a:r>
            <a:r>
              <a:rPr lang="en-US" altLang="en-US" sz="2200" dirty="0" err="1"/>
              <a:t>condicionales</a:t>
            </a:r>
            <a:r>
              <a:rPr lang="en-US" altLang="en-US" sz="2200" dirty="0"/>
              <a:t>, </a:t>
            </a:r>
            <a:r>
              <a:rPr lang="en-US" altLang="en-US" sz="2200" dirty="0" err="1"/>
              <a:t>fijamos</a:t>
            </a:r>
            <a:r>
              <a:rPr lang="en-US" altLang="en-US" sz="2200" dirty="0"/>
              <a:t> </a:t>
            </a:r>
            <a:r>
              <a:rPr lang="en-US" altLang="en-US" sz="2200" dirty="0" err="1"/>
              <a:t>valores</a:t>
            </a:r>
            <a:r>
              <a:rPr lang="en-US" altLang="en-US" sz="2200" dirty="0"/>
              <a:t> </a:t>
            </a:r>
            <a:r>
              <a:rPr lang="en-US" altLang="en-US" sz="2200" dirty="0" err="1"/>
              <a:t>iniciales</a:t>
            </a:r>
            <a:r>
              <a:rPr lang="en-US" altLang="en-US" sz="2200" dirty="0"/>
              <a:t> de los </a:t>
            </a:r>
            <a:r>
              <a:rPr lang="en-US" altLang="en-US" sz="2200" dirty="0" err="1"/>
              <a:t>parámetros</a:t>
            </a:r>
            <a:r>
              <a:rPr lang="en-US" altLang="en-US" sz="2200" dirty="0"/>
              <a:t> y </a:t>
            </a:r>
            <a:r>
              <a:rPr lang="en-US" altLang="en-US" sz="2200" dirty="0" err="1"/>
              <a:t>comenzamos</a:t>
            </a:r>
            <a:r>
              <a:rPr lang="en-US" altLang="en-US" sz="2200" dirty="0"/>
              <a:t>:</a:t>
            </a:r>
          </a:p>
        </p:txBody>
      </p:sp>
      <p:sp>
        <p:nvSpPr>
          <p:cNvPr id="52228" name="Line 4">
            <a:extLst>
              <a:ext uri="{FF2B5EF4-FFF2-40B4-BE49-F238E27FC236}">
                <a16:creationId xmlns:a16="http://schemas.microsoft.com/office/drawing/2014/main" id="{0F4C73C0-AB5D-4387-91A7-4146EC90B0FD}"/>
              </a:ext>
            </a:extLst>
          </p:cNvPr>
          <p:cNvSpPr>
            <a:spLocks noChangeShapeType="1"/>
          </p:cNvSpPr>
          <p:nvPr/>
        </p:nvSpPr>
        <p:spPr bwMode="auto">
          <a:xfrm>
            <a:off x="2286000" y="3226867"/>
            <a:ext cx="1219200" cy="372076"/>
          </a:xfrm>
          <a:prstGeom prst="line">
            <a:avLst/>
          </a:prstGeom>
          <a:noFill/>
          <a:ln w="952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30" name="Line 6">
            <a:extLst>
              <a:ext uri="{FF2B5EF4-FFF2-40B4-BE49-F238E27FC236}">
                <a16:creationId xmlns:a16="http://schemas.microsoft.com/office/drawing/2014/main" id="{C292FAA5-4D91-4A23-B890-596723FCDFED}"/>
              </a:ext>
            </a:extLst>
          </p:cNvPr>
          <p:cNvSpPr>
            <a:spLocks noChangeShapeType="1"/>
          </p:cNvSpPr>
          <p:nvPr/>
        </p:nvSpPr>
        <p:spPr bwMode="auto">
          <a:xfrm>
            <a:off x="1447800" y="2705165"/>
            <a:ext cx="609600" cy="24739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31" name="Text Box 7">
            <a:extLst>
              <a:ext uri="{FF2B5EF4-FFF2-40B4-BE49-F238E27FC236}">
                <a16:creationId xmlns:a16="http://schemas.microsoft.com/office/drawing/2014/main" id="{77EC4544-893B-4269-A226-5B5B83B07A62}"/>
              </a:ext>
            </a:extLst>
          </p:cNvPr>
          <p:cNvSpPr txBox="1">
            <a:spLocks noChangeArrowheads="1"/>
          </p:cNvSpPr>
          <p:nvPr/>
        </p:nvSpPr>
        <p:spPr bwMode="auto">
          <a:xfrm>
            <a:off x="304800" y="2403901"/>
            <a:ext cx="18446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Número</a:t>
            </a:r>
            <a:r>
              <a:rPr lang="en-US" altLang="en-US" sz="1800" dirty="0"/>
              <a:t> de </a:t>
            </a:r>
            <a:r>
              <a:rPr lang="en-US" altLang="en-US" sz="1800" dirty="0" err="1"/>
              <a:t>iteración</a:t>
            </a:r>
            <a:endParaRPr lang="en-US" altLang="en-US" sz="18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AAF7020-7A02-49D8-85CA-A8E8DC750848}"/>
                  </a:ext>
                </a:extLst>
              </p:cNvPr>
              <p:cNvSpPr txBox="1"/>
              <p:nvPr/>
            </p:nvSpPr>
            <p:spPr>
              <a:xfrm>
                <a:off x="1143000" y="2881747"/>
                <a:ext cx="3714683" cy="3505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𝑆𝑎𝑚𝑝𝑙𝑒</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b>
                        <m: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𝐹𝑟𝑜𝑚</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
                        <m:sSub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b>
                      </m:s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0</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𝑘</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0</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m:oMathPara>
                </a14:m>
                <a:endParaRPr lang="en-US" dirty="0">
                  <a:ln w="0"/>
                  <a:solidFill>
                    <a:schemeClr val="tx1"/>
                  </a:solidFill>
                  <a:effectLst>
                    <a:outerShdw blurRad="38100" dist="19050" dir="2700000" algn="tl" rotWithShape="0">
                      <a:schemeClr val="dk1">
                        <a:alpha val="40000"/>
                      </a:schemeClr>
                    </a:outerShdw>
                  </a:effectLst>
                </a:endParaRPr>
              </a:p>
            </p:txBody>
          </p:sp>
        </mc:Choice>
        <mc:Fallback xmlns="">
          <p:sp>
            <p:nvSpPr>
              <p:cNvPr id="2" name="TextBox 1">
                <a:extLst>
                  <a:ext uri="{FF2B5EF4-FFF2-40B4-BE49-F238E27FC236}">
                    <a16:creationId xmlns:a16="http://schemas.microsoft.com/office/drawing/2014/main" id="{2AAF7020-7A02-49D8-85CA-A8E8DC750848}"/>
                  </a:ext>
                </a:extLst>
              </p:cNvPr>
              <p:cNvSpPr txBox="1">
                <a:spLocks noRot="1" noChangeAspect="1" noMove="1" noResize="1" noEditPoints="1" noAdjustHandles="1" noChangeArrowheads="1" noChangeShapeType="1" noTextEdit="1"/>
              </p:cNvSpPr>
              <p:nvPr/>
            </p:nvSpPr>
            <p:spPr>
              <a:xfrm>
                <a:off x="1143000" y="2881747"/>
                <a:ext cx="3714683" cy="350545"/>
              </a:xfrm>
              <a:prstGeom prst="rect">
                <a:avLst/>
              </a:prstGeom>
              <a:blipFill>
                <a:blip r:embed="rId4"/>
                <a:stretch>
                  <a:fillRect l="-2791" t="-7018" r="-1806"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A9E7270-38A7-4C1C-810A-0F9E98E7B566}"/>
                  </a:ext>
                </a:extLst>
              </p:cNvPr>
              <p:cNvSpPr txBox="1"/>
              <p:nvPr/>
            </p:nvSpPr>
            <p:spPr>
              <a:xfrm>
                <a:off x="1076358" y="3598942"/>
                <a:ext cx="4248083" cy="3505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𝑆𝑎𝑚𝑝𝑙𝑒</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b>
                        <m: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𝐹𝑟𝑜𝑚</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
                        <m:sSub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b>
                      </m:s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3</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0</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𝑘</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0</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m:oMathPara>
                </a14:m>
                <a:endParaRPr lang="en-US" dirty="0">
                  <a:ln w="0"/>
                  <a:solidFill>
                    <a:schemeClr val="tx1"/>
                  </a:solidFill>
                  <a:effectLst>
                    <a:outerShdw blurRad="38100" dist="19050" dir="2700000" algn="tl" rotWithShape="0">
                      <a:schemeClr val="dk1">
                        <a:alpha val="40000"/>
                      </a:schemeClr>
                    </a:outerShdw>
                  </a:effectLst>
                </a:endParaRPr>
              </a:p>
            </p:txBody>
          </p:sp>
        </mc:Choice>
        <mc:Fallback xmlns="">
          <p:sp>
            <p:nvSpPr>
              <p:cNvPr id="18" name="TextBox 17">
                <a:extLst>
                  <a:ext uri="{FF2B5EF4-FFF2-40B4-BE49-F238E27FC236}">
                    <a16:creationId xmlns:a16="http://schemas.microsoft.com/office/drawing/2014/main" id="{AA9E7270-38A7-4C1C-810A-0F9E98E7B566}"/>
                  </a:ext>
                </a:extLst>
              </p:cNvPr>
              <p:cNvSpPr txBox="1">
                <a:spLocks noRot="1" noChangeAspect="1" noMove="1" noResize="1" noEditPoints="1" noAdjustHandles="1" noChangeArrowheads="1" noChangeShapeType="1" noTextEdit="1"/>
              </p:cNvSpPr>
              <p:nvPr/>
            </p:nvSpPr>
            <p:spPr>
              <a:xfrm>
                <a:off x="1076358" y="3598942"/>
                <a:ext cx="4248083" cy="350545"/>
              </a:xfrm>
              <a:prstGeom prst="rect">
                <a:avLst/>
              </a:prstGeom>
              <a:blipFill>
                <a:blip r:embed="rId5"/>
                <a:stretch>
                  <a:fillRect l="-1724" t="-5172" r="-1149" b="-29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4E04AC9-E89D-4C28-9CDA-A831802DFCDD}"/>
                  </a:ext>
                </a:extLst>
              </p:cNvPr>
              <p:cNvSpPr txBox="1"/>
              <p:nvPr/>
            </p:nvSpPr>
            <p:spPr>
              <a:xfrm>
                <a:off x="1143000" y="4270597"/>
                <a:ext cx="5029200" cy="38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𝑆𝑎𝑚𝑝𝑙𝑒</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𝑗</m:t>
                          </m:r>
                        </m:sub>
                        <m: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𝐹𝑟𝑜𝑚</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
                        <m:sSub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𝑗</m:t>
                          </m:r>
                        </m:sub>
                      </m:s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𝑗</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𝑗</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0</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𝑘</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0</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m:oMathPara>
                </a14:m>
                <a:endParaRPr lang="en-US" dirty="0">
                  <a:ln w="0"/>
                  <a:solidFill>
                    <a:schemeClr val="tx1"/>
                  </a:solidFill>
                  <a:effectLst>
                    <a:outerShdw blurRad="38100" dist="19050" dir="2700000" algn="tl" rotWithShape="0">
                      <a:schemeClr val="dk1">
                        <a:alpha val="40000"/>
                      </a:schemeClr>
                    </a:outerShdw>
                  </a:effectLst>
                </a:endParaRPr>
              </a:p>
            </p:txBody>
          </p:sp>
        </mc:Choice>
        <mc:Fallback xmlns="">
          <p:sp>
            <p:nvSpPr>
              <p:cNvPr id="19" name="TextBox 18">
                <a:extLst>
                  <a:ext uri="{FF2B5EF4-FFF2-40B4-BE49-F238E27FC236}">
                    <a16:creationId xmlns:a16="http://schemas.microsoft.com/office/drawing/2014/main" id="{A4E04AC9-E89D-4C28-9CDA-A831802DFCDD}"/>
                  </a:ext>
                </a:extLst>
              </p:cNvPr>
              <p:cNvSpPr txBox="1">
                <a:spLocks noRot="1" noChangeAspect="1" noMove="1" noResize="1" noEditPoints="1" noAdjustHandles="1" noChangeArrowheads="1" noChangeShapeType="1" noTextEdit="1"/>
              </p:cNvSpPr>
              <p:nvPr/>
            </p:nvSpPr>
            <p:spPr>
              <a:xfrm>
                <a:off x="1143000" y="4270597"/>
                <a:ext cx="5029200" cy="383888"/>
              </a:xfrm>
              <a:prstGeom prst="rect">
                <a:avLst/>
              </a:prstGeom>
              <a:blipFill>
                <a:blip r:embed="rId6"/>
                <a:stretch>
                  <a:fillRect l="-1455" t="-6349" r="-606" b="-269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2E13DC-E5E9-4594-A41A-0EE3A492D8A2}"/>
                  </a:ext>
                </a:extLst>
              </p:cNvPr>
              <p:cNvSpPr txBox="1"/>
              <p:nvPr/>
            </p:nvSpPr>
            <p:spPr>
              <a:xfrm>
                <a:off x="1019242" y="4941153"/>
                <a:ext cx="4248083" cy="3560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𝑆𝑎𝑚𝑝𝑙𝑒</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𝑘</m:t>
                          </m:r>
                        </m:sub>
                        <m: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𝐹𝑟𝑜𝑚</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
                        <m:sSub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𝑗</m:t>
                          </m:r>
                        </m:sub>
                      </m:s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1</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𝑘</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m:oMathPara>
                </a14:m>
                <a:endParaRPr lang="en-US" dirty="0">
                  <a:ln w="0"/>
                  <a:solidFill>
                    <a:schemeClr val="tx1"/>
                  </a:solidFill>
                  <a:effectLst>
                    <a:outerShdw blurRad="38100" dist="19050" dir="2700000" algn="tl" rotWithShape="0">
                      <a:schemeClr val="dk1">
                        <a:alpha val="40000"/>
                      </a:schemeClr>
                    </a:outerShdw>
                  </a:effectLst>
                </a:endParaRPr>
              </a:p>
            </p:txBody>
          </p:sp>
        </mc:Choice>
        <mc:Fallback xmlns="">
          <p:sp>
            <p:nvSpPr>
              <p:cNvPr id="20" name="TextBox 19">
                <a:extLst>
                  <a:ext uri="{FF2B5EF4-FFF2-40B4-BE49-F238E27FC236}">
                    <a16:creationId xmlns:a16="http://schemas.microsoft.com/office/drawing/2014/main" id="{702E13DC-E5E9-4594-A41A-0EE3A492D8A2}"/>
                  </a:ext>
                </a:extLst>
              </p:cNvPr>
              <p:cNvSpPr txBox="1">
                <a:spLocks noRot="1" noChangeAspect="1" noMove="1" noResize="1" noEditPoints="1" noAdjustHandles="1" noChangeArrowheads="1" noChangeShapeType="1" noTextEdit="1"/>
              </p:cNvSpPr>
              <p:nvPr/>
            </p:nvSpPr>
            <p:spPr>
              <a:xfrm>
                <a:off x="1019242" y="4941153"/>
                <a:ext cx="4248083" cy="356060"/>
              </a:xfrm>
              <a:prstGeom prst="rect">
                <a:avLst/>
              </a:prstGeom>
              <a:blipFill>
                <a:blip r:embed="rId7"/>
                <a:stretch>
                  <a:fillRect t="-6897" b="-29310"/>
                </a:stretch>
              </a:blipFill>
            </p:spPr>
            <p:txBody>
              <a:bodyPr/>
              <a:lstStyle/>
              <a:p>
                <a:r>
                  <a:rPr lang="en-US">
                    <a:noFill/>
                  </a:rPr>
                  <a:t> </a:t>
                </a:r>
              </a:p>
            </p:txBody>
          </p:sp>
        </mc:Fallback>
      </mc:AlternateContent>
      <p:sp>
        <p:nvSpPr>
          <p:cNvPr id="24" name="Line 4">
            <a:extLst>
              <a:ext uri="{FF2B5EF4-FFF2-40B4-BE49-F238E27FC236}">
                <a16:creationId xmlns:a16="http://schemas.microsoft.com/office/drawing/2014/main" id="{97A222BD-C612-4945-8835-ED7C37482556}"/>
              </a:ext>
            </a:extLst>
          </p:cNvPr>
          <p:cNvSpPr>
            <a:spLocks noChangeShapeType="1"/>
          </p:cNvSpPr>
          <p:nvPr/>
        </p:nvSpPr>
        <p:spPr bwMode="auto">
          <a:xfrm flipH="1">
            <a:off x="4724400" y="2133600"/>
            <a:ext cx="1981200" cy="737035"/>
          </a:xfrm>
          <a:prstGeom prst="line">
            <a:avLst/>
          </a:prstGeom>
          <a:noFill/>
          <a:ln w="952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 name="Line 4">
            <a:extLst>
              <a:ext uri="{FF2B5EF4-FFF2-40B4-BE49-F238E27FC236}">
                <a16:creationId xmlns:a16="http://schemas.microsoft.com/office/drawing/2014/main" id="{8A3765DA-17AB-4BA5-B91A-C5FD90878746}"/>
              </a:ext>
            </a:extLst>
          </p:cNvPr>
          <p:cNvSpPr>
            <a:spLocks noChangeShapeType="1"/>
          </p:cNvSpPr>
          <p:nvPr/>
        </p:nvSpPr>
        <p:spPr bwMode="auto">
          <a:xfrm flipH="1">
            <a:off x="5029200" y="2235200"/>
            <a:ext cx="1752600" cy="1323246"/>
          </a:xfrm>
          <a:prstGeom prst="line">
            <a:avLst/>
          </a:prstGeom>
          <a:noFill/>
          <a:ln w="952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Line 4">
            <a:extLst>
              <a:ext uri="{FF2B5EF4-FFF2-40B4-BE49-F238E27FC236}">
                <a16:creationId xmlns:a16="http://schemas.microsoft.com/office/drawing/2014/main" id="{05180484-C62B-48B1-9A80-6A53A3B683B8}"/>
              </a:ext>
            </a:extLst>
          </p:cNvPr>
          <p:cNvSpPr>
            <a:spLocks noChangeShapeType="1"/>
          </p:cNvSpPr>
          <p:nvPr/>
        </p:nvSpPr>
        <p:spPr bwMode="auto">
          <a:xfrm flipH="1">
            <a:off x="5867400" y="2286000"/>
            <a:ext cx="990600" cy="1918833"/>
          </a:xfrm>
          <a:prstGeom prst="line">
            <a:avLst/>
          </a:prstGeom>
          <a:noFill/>
          <a:ln w="952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Line 4">
            <a:extLst>
              <a:ext uri="{FF2B5EF4-FFF2-40B4-BE49-F238E27FC236}">
                <a16:creationId xmlns:a16="http://schemas.microsoft.com/office/drawing/2014/main" id="{4996E5AB-8BB8-4E46-B62F-DDECD289E150}"/>
              </a:ext>
            </a:extLst>
          </p:cNvPr>
          <p:cNvSpPr>
            <a:spLocks noChangeShapeType="1"/>
          </p:cNvSpPr>
          <p:nvPr/>
        </p:nvSpPr>
        <p:spPr bwMode="auto">
          <a:xfrm>
            <a:off x="2286001" y="3259058"/>
            <a:ext cx="1828800" cy="1035707"/>
          </a:xfrm>
          <a:prstGeom prst="line">
            <a:avLst/>
          </a:prstGeom>
          <a:noFill/>
          <a:ln w="952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Line 4">
            <a:extLst>
              <a:ext uri="{FF2B5EF4-FFF2-40B4-BE49-F238E27FC236}">
                <a16:creationId xmlns:a16="http://schemas.microsoft.com/office/drawing/2014/main" id="{7602C2D2-F52C-437E-B511-66BB00BD4E12}"/>
              </a:ext>
            </a:extLst>
          </p:cNvPr>
          <p:cNvSpPr>
            <a:spLocks noChangeShapeType="1"/>
          </p:cNvSpPr>
          <p:nvPr/>
        </p:nvSpPr>
        <p:spPr bwMode="auto">
          <a:xfrm>
            <a:off x="2209800" y="3298056"/>
            <a:ext cx="1738313" cy="1631984"/>
          </a:xfrm>
          <a:prstGeom prst="line">
            <a:avLst/>
          </a:prstGeom>
          <a:noFill/>
          <a:ln w="952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53FCDD2-1C08-46CB-BA13-8AB8D996D156}"/>
                  </a:ext>
                </a:extLst>
              </p:cNvPr>
              <p:cNvSpPr txBox="1"/>
              <p:nvPr/>
            </p:nvSpPr>
            <p:spPr>
              <a:xfrm>
                <a:off x="6727371" y="1880959"/>
                <a:ext cx="453586"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ea typeface="Cambria Math" panose="02040503050406030204" pitchFamily="18" charset="0"/>
                            </a:rPr>
                          </m:ctrlPr>
                        </m:sSupPr>
                        <m:e>
                          <m:r>
                            <a:rPr lang="en-US" b="1" i="1" smtClean="0">
                              <a:solidFill>
                                <a:schemeClr val="tx1"/>
                              </a:solidFill>
                              <a:latin typeface="Cambria Math" panose="02040503050406030204" pitchFamily="18" charset="0"/>
                              <a:ea typeface="Cambria Math" panose="02040503050406030204" pitchFamily="18" charset="0"/>
                            </a:rPr>
                            <m:t>𝜽</m:t>
                          </m:r>
                        </m:e>
                        <m:sup>
                          <m:r>
                            <a:rPr lang="en-US" b="0" i="1" smtClean="0">
                              <a:solidFill>
                                <a:schemeClr val="tx1"/>
                              </a:solidFill>
                              <a:latin typeface="Cambria Math" panose="02040503050406030204" pitchFamily="18" charset="0"/>
                              <a:ea typeface="Cambria Math" panose="02040503050406030204" pitchFamily="18" charset="0"/>
                            </a:rPr>
                            <m:t>(0)</m:t>
                          </m:r>
                        </m:sup>
                      </m:sSup>
                    </m:oMath>
                  </m:oMathPara>
                </a14:m>
                <a:endParaRPr lang="en-US" dirty="0">
                  <a:solidFill>
                    <a:schemeClr val="tx1"/>
                  </a:solidFill>
                </a:endParaRPr>
              </a:p>
            </p:txBody>
          </p:sp>
        </mc:Choice>
        <mc:Fallback xmlns="">
          <p:sp>
            <p:nvSpPr>
              <p:cNvPr id="9" name="TextBox 8">
                <a:extLst>
                  <a:ext uri="{FF2B5EF4-FFF2-40B4-BE49-F238E27FC236}">
                    <a16:creationId xmlns:a16="http://schemas.microsoft.com/office/drawing/2014/main" id="{653FCDD2-1C08-46CB-BA13-8AB8D996D156}"/>
                  </a:ext>
                </a:extLst>
              </p:cNvPr>
              <p:cNvSpPr txBox="1">
                <a:spLocks noRot="1" noChangeAspect="1" noMove="1" noResize="1" noEditPoints="1" noAdjustHandles="1" noChangeArrowheads="1" noChangeShapeType="1" noTextEdit="1"/>
              </p:cNvSpPr>
              <p:nvPr/>
            </p:nvSpPr>
            <p:spPr>
              <a:xfrm>
                <a:off x="6727371" y="1880959"/>
                <a:ext cx="453586" cy="288477"/>
              </a:xfrm>
              <a:prstGeom prst="rect">
                <a:avLst/>
              </a:prstGeom>
              <a:blipFill>
                <a:blip r:embed="rId8"/>
                <a:stretch>
                  <a:fillRect l="-12162" t="-6383" r="-9459"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 Box 8">
                <a:extLst>
                  <a:ext uri="{FF2B5EF4-FFF2-40B4-BE49-F238E27FC236}">
                    <a16:creationId xmlns:a16="http://schemas.microsoft.com/office/drawing/2014/main" id="{20603D7A-A6E0-47F6-AE43-7990C70064F6}"/>
                  </a:ext>
                </a:extLst>
              </p:cNvPr>
              <p:cNvSpPr txBox="1">
                <a:spLocks noChangeArrowheads="1"/>
              </p:cNvSpPr>
              <p:nvPr/>
            </p:nvSpPr>
            <p:spPr bwMode="auto">
              <a:xfrm>
                <a:off x="161536" y="5725744"/>
                <a:ext cx="8668139" cy="3651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a:t>Repetimos N </a:t>
                </a:r>
                <a:r>
                  <a:rPr lang="en-US" altLang="en-US" sz="1800" dirty="0" err="1"/>
                  <a:t>veces</a:t>
                </a:r>
                <a:r>
                  <a:rPr lang="en-US" altLang="en-US" sz="1800" dirty="0"/>
                  <a:t> y </a:t>
                </a:r>
                <a:r>
                  <a:rPr lang="en-US" altLang="en-US" sz="1800" dirty="0" err="1"/>
                  <a:t>obtenemos</a:t>
                </a:r>
                <a:r>
                  <a:rPr lang="en-US" altLang="en-US" sz="1800" dirty="0"/>
                  <a:t> una </a:t>
                </a:r>
                <a:r>
                  <a:rPr lang="en-US" altLang="en-US" sz="1800" dirty="0" err="1"/>
                  <a:t>cadena</a:t>
                </a:r>
                <a:r>
                  <a:rPr lang="en-US" altLang="en-US" sz="1800" dirty="0"/>
                  <a:t>: </a:t>
                </a:r>
                <a14:m>
                  <m:oMath xmlns:m="http://schemas.openxmlformats.org/officeDocument/2006/math">
                    <m:sSup>
                      <m:sSupPr>
                        <m:ctrlPr>
                          <a:rPr lang="en-US" sz="1800" i="1" smtClean="0">
                            <a:solidFill>
                              <a:schemeClr val="tx1"/>
                            </a:solidFill>
                            <a:latin typeface="Cambria Math" panose="02040503050406030204" pitchFamily="18" charset="0"/>
                            <a:ea typeface="Cambria Math" panose="02040503050406030204" pitchFamily="18" charset="0"/>
                          </a:rPr>
                        </m:ctrlPr>
                      </m:sSupPr>
                      <m:e>
                        <m:r>
                          <a:rPr lang="en-US" sz="1800" b="1" i="1" smtClean="0">
                            <a:solidFill>
                              <a:schemeClr val="tx1"/>
                            </a:solidFill>
                            <a:latin typeface="Cambria Math" panose="02040503050406030204" pitchFamily="18" charset="0"/>
                            <a:ea typeface="Cambria Math" panose="02040503050406030204" pitchFamily="18" charset="0"/>
                          </a:rPr>
                          <m:t>𝜽</m:t>
                        </m:r>
                      </m:e>
                      <m:sup>
                        <m:r>
                          <a:rPr lang="en-US" sz="1800" b="0" i="1" smtClean="0">
                            <a:solidFill>
                              <a:schemeClr val="tx1"/>
                            </a:solidFill>
                            <a:latin typeface="Cambria Math" panose="02040503050406030204" pitchFamily="18" charset="0"/>
                            <a:ea typeface="Cambria Math" panose="02040503050406030204" pitchFamily="18" charset="0"/>
                          </a:rPr>
                          <m:t>(0…</m:t>
                        </m:r>
                        <m:r>
                          <a:rPr lang="en-US" sz="1800" b="0" i="1" smtClean="0">
                            <a:solidFill>
                              <a:schemeClr val="tx1"/>
                            </a:solidFill>
                            <a:latin typeface="Cambria Math" panose="02040503050406030204" pitchFamily="18" charset="0"/>
                            <a:ea typeface="Cambria Math" panose="02040503050406030204" pitchFamily="18" charset="0"/>
                          </a:rPr>
                          <m:t>𝑁</m:t>
                        </m:r>
                        <m:r>
                          <a:rPr lang="en-US" sz="1800" b="0" i="1" smtClean="0">
                            <a:solidFill>
                              <a:schemeClr val="tx1"/>
                            </a:solidFill>
                            <a:latin typeface="Cambria Math" panose="02040503050406030204" pitchFamily="18" charset="0"/>
                            <a:ea typeface="Cambria Math" panose="02040503050406030204" pitchFamily="18" charset="0"/>
                          </a:rPr>
                          <m:t>)</m:t>
                        </m:r>
                      </m:sup>
                    </m:sSup>
                    <m:r>
                      <a:rPr lang="en-US" sz="1800" b="0" i="0" smtClean="0">
                        <a:solidFill>
                          <a:schemeClr val="tx1"/>
                        </a:solidFill>
                        <a:latin typeface="Cambria Math" panose="02040503050406030204" pitchFamily="18" charset="0"/>
                        <a:ea typeface="Cambria Math" panose="02040503050406030204" pitchFamily="18" charset="0"/>
                      </a:rPr>
                      <m:t> </m:t>
                    </m:r>
                  </m:oMath>
                </a14:m>
                <a:endParaRPr lang="en-US" sz="1800" b="0" dirty="0">
                  <a:solidFill>
                    <a:schemeClr val="tx1"/>
                  </a:solidFill>
                  <a:ea typeface="Cambria Math" panose="02040503050406030204" pitchFamily="18" charset="0"/>
                </a:endParaRPr>
              </a:p>
              <a:p>
                <a:pPr eaLnBrk="1" hangingPunct="1">
                  <a:spcBef>
                    <a:spcPct val="0"/>
                  </a:spcBef>
                </a:pPr>
                <a:r>
                  <a:rPr lang="en-US" altLang="en-US" sz="1800" dirty="0" err="1"/>
                  <a:t>Luego</a:t>
                </a:r>
                <a:r>
                  <a:rPr lang="en-US" altLang="en-US" sz="1800" dirty="0"/>
                  <a:t> </a:t>
                </a:r>
                <a:r>
                  <a:rPr lang="en-US" altLang="en-US" sz="1800" dirty="0" err="1"/>
                  <a:t>descartamos</a:t>
                </a:r>
                <a:r>
                  <a:rPr lang="en-US" altLang="en-US" sz="1800" dirty="0"/>
                  <a:t>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𝑅</m:t>
                    </m:r>
                  </m:oMath>
                </a14:m>
                <a:r>
                  <a:rPr lang="en-US" altLang="en-US" sz="1800" dirty="0"/>
                  <a:t> </a:t>
                </a:r>
                <a:r>
                  <a:rPr lang="en-US" altLang="en-US" sz="1800" dirty="0" err="1"/>
                  <a:t>iteraciones</a:t>
                </a:r>
                <a:r>
                  <a:rPr lang="en-US" altLang="en-US" sz="1800" dirty="0"/>
                  <a:t> y </a:t>
                </a:r>
                <a:r>
                  <a:rPr lang="en-US" altLang="en-US" sz="1800" dirty="0" err="1"/>
                  <a:t>conservamos</a:t>
                </a:r>
                <a:r>
                  <a:rPr lang="en-US" altLang="en-US" sz="1800" dirty="0"/>
                  <a:t> : </a:t>
                </a:r>
                <a14:m>
                  <m:oMath xmlns:m="http://schemas.openxmlformats.org/officeDocument/2006/math">
                    <m:sSup>
                      <m:sSupPr>
                        <m:ctrlPr>
                          <a:rPr lang="en-US" sz="1800" i="1" smtClean="0">
                            <a:solidFill>
                              <a:schemeClr val="tx1"/>
                            </a:solidFill>
                            <a:latin typeface="Cambria Math" panose="02040503050406030204" pitchFamily="18" charset="0"/>
                            <a:ea typeface="Cambria Math" panose="02040503050406030204" pitchFamily="18" charset="0"/>
                          </a:rPr>
                        </m:ctrlPr>
                      </m:sSupPr>
                      <m:e>
                        <m:r>
                          <a:rPr lang="en-US" sz="1800" b="1" i="1" smtClean="0">
                            <a:solidFill>
                              <a:schemeClr val="tx1"/>
                            </a:solidFill>
                            <a:latin typeface="Cambria Math" panose="02040503050406030204" pitchFamily="18" charset="0"/>
                            <a:ea typeface="Cambria Math" panose="02040503050406030204" pitchFamily="18" charset="0"/>
                          </a:rPr>
                          <m:t>𝜽</m:t>
                        </m:r>
                      </m:e>
                      <m:sup>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𝑅</m:t>
                        </m:r>
                        <m:r>
                          <a:rPr lang="en-US" sz="1800" b="0" i="1" smtClean="0">
                            <a:solidFill>
                              <a:schemeClr val="tx1"/>
                            </a:solidFill>
                            <a:latin typeface="Cambria Math" panose="02040503050406030204" pitchFamily="18" charset="0"/>
                            <a:ea typeface="Cambria Math" panose="02040503050406030204" pitchFamily="18" charset="0"/>
                          </a:rPr>
                          <m:t>+1…</m:t>
                        </m:r>
                        <m:r>
                          <a:rPr lang="en-US" sz="1800" b="0" i="1" smtClean="0">
                            <a:solidFill>
                              <a:schemeClr val="tx1"/>
                            </a:solidFill>
                            <a:latin typeface="Cambria Math" panose="02040503050406030204" pitchFamily="18" charset="0"/>
                            <a:ea typeface="Cambria Math" panose="02040503050406030204" pitchFamily="18" charset="0"/>
                          </a:rPr>
                          <m:t>𝑁</m:t>
                        </m:r>
                        <m:r>
                          <a:rPr lang="en-US" sz="1800" b="0" i="1" smtClean="0">
                            <a:solidFill>
                              <a:schemeClr val="tx1"/>
                            </a:solidFill>
                            <a:latin typeface="Cambria Math" panose="02040503050406030204" pitchFamily="18" charset="0"/>
                            <a:ea typeface="Cambria Math" panose="02040503050406030204" pitchFamily="18" charset="0"/>
                          </a:rPr>
                          <m:t>)</m:t>
                        </m:r>
                      </m:sup>
                    </m:sSup>
                  </m:oMath>
                </a14:m>
                <a:endParaRPr lang="en-US" sz="1800" dirty="0">
                  <a:solidFill>
                    <a:schemeClr val="tx1"/>
                  </a:solidFill>
                </a:endParaRPr>
              </a:p>
              <a:p>
                <a:pPr eaLnBrk="1" hangingPunct="1">
                  <a:spcBef>
                    <a:spcPct val="0"/>
                  </a:spcBef>
                </a:pPr>
                <a:endParaRPr lang="en-US" altLang="en-US" sz="1800" dirty="0"/>
              </a:p>
            </p:txBody>
          </p:sp>
        </mc:Choice>
        <mc:Fallback xmlns="">
          <p:sp>
            <p:nvSpPr>
              <p:cNvPr id="22" name="Text Box 8">
                <a:extLst>
                  <a:ext uri="{FF2B5EF4-FFF2-40B4-BE49-F238E27FC236}">
                    <a16:creationId xmlns:a16="http://schemas.microsoft.com/office/drawing/2014/main" id="{20603D7A-A6E0-47F6-AE43-7990C70064F6}"/>
                  </a:ext>
                </a:extLst>
              </p:cNvPr>
              <p:cNvSpPr txBox="1">
                <a:spLocks noRot="1" noChangeAspect="1" noMove="1" noResize="1" noEditPoints="1" noAdjustHandles="1" noChangeArrowheads="1" noChangeShapeType="1" noTextEdit="1"/>
              </p:cNvSpPr>
              <p:nvPr/>
            </p:nvSpPr>
            <p:spPr bwMode="auto">
              <a:xfrm>
                <a:off x="161536" y="5725744"/>
                <a:ext cx="8668139" cy="365125"/>
              </a:xfrm>
              <a:prstGeom prst="rect">
                <a:avLst/>
              </a:prstGeom>
              <a:blipFill>
                <a:blip r:embed="rId9"/>
                <a:stretch>
                  <a:fillRect l="-563" t="-5000" b="-108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extBox 2">
            <a:extLst>
              <a:ext uri="{FF2B5EF4-FFF2-40B4-BE49-F238E27FC236}">
                <a16:creationId xmlns:a16="http://schemas.microsoft.com/office/drawing/2014/main" id="{56AC41D1-2147-4D2E-BC79-D7DFADAB2F7F}"/>
              </a:ext>
            </a:extLst>
          </p:cNvPr>
          <p:cNvSpPr txBox="1"/>
          <p:nvPr/>
        </p:nvSpPr>
        <p:spPr>
          <a:xfrm>
            <a:off x="2819400" y="6477000"/>
            <a:ext cx="377026" cy="369332"/>
          </a:xfrm>
          <a:prstGeom prst="rect">
            <a:avLst/>
          </a:prstGeom>
          <a:noFill/>
        </p:spPr>
        <p:txBody>
          <a:bodyPr wrap="none" rtlCol="0">
            <a:spAutoFit/>
          </a:bodyPr>
          <a:lstStyle/>
          <a:p>
            <a:r>
              <a:rPr lang="en-US" dirty="0"/>
              <a:t>   </a:t>
            </a:r>
          </a:p>
        </p:txBody>
      </p:sp>
    </p:spTree>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animBg="1"/>
      <p:bldP spid="25" grpId="0" animBg="1"/>
      <p:bldP spid="26" grpId="0" animBg="1"/>
      <p:bldP spid="27" grpId="0" animBg="1"/>
      <p:bldP spid="28" grpId="0" animBg="1"/>
      <p:bldP spid="2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1">
            <a:extLst>
              <a:ext uri="{FF2B5EF4-FFF2-40B4-BE49-F238E27FC236}">
                <a16:creationId xmlns:a16="http://schemas.microsoft.com/office/drawing/2014/main" id="{C400FFBE-DAC6-497E-AE6E-E8305D10E731}"/>
              </a:ext>
            </a:extLst>
          </p:cNvPr>
          <p:cNvSpPr txBox="1">
            <a:spLocks noChangeArrowheads="1"/>
          </p:cNvSpPr>
          <p:nvPr/>
        </p:nvSpPr>
        <p:spPr bwMode="auto">
          <a:xfrm>
            <a:off x="633413" y="819944"/>
            <a:ext cx="7729537"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3300" dirty="0"/>
              <a:t>Gibbs Sampler es un </a:t>
            </a:r>
            <a:r>
              <a:rPr lang="en-US" altLang="en-US" sz="3300" dirty="0" err="1"/>
              <a:t>algorítmo</a:t>
            </a:r>
            <a:r>
              <a:rPr lang="en-US" altLang="en-US" sz="3300" dirty="0"/>
              <a:t> MCMC </a:t>
            </a:r>
            <a:r>
              <a:rPr lang="en-US" altLang="en-US" sz="3300" dirty="0" err="1"/>
              <a:t>específico</a:t>
            </a:r>
            <a:endParaRPr lang="en-US" altLang="en-US" sz="3300" dirty="0"/>
          </a:p>
        </p:txBody>
      </p:sp>
      <p:pic>
        <p:nvPicPr>
          <p:cNvPr id="58372" name="Picture 3">
            <a:extLst>
              <a:ext uri="{FF2B5EF4-FFF2-40B4-BE49-F238E27FC236}">
                <a16:creationId xmlns:a16="http://schemas.microsoft.com/office/drawing/2014/main" id="{1D591F20-87CF-4C52-B556-13924161C4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975" y="3378200"/>
            <a:ext cx="1143000"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4">
            <a:extLst>
              <a:ext uri="{FF2B5EF4-FFF2-40B4-BE49-F238E27FC236}">
                <a16:creationId xmlns:a16="http://schemas.microsoft.com/office/drawing/2014/main" id="{4AFB810F-EBC6-42FE-A461-767D0B8C7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075" y="3446463"/>
            <a:ext cx="18669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Rectangle 5">
            <a:extLst>
              <a:ext uri="{FF2B5EF4-FFF2-40B4-BE49-F238E27FC236}">
                <a16:creationId xmlns:a16="http://schemas.microsoft.com/office/drawing/2014/main" id="{F93B6CBD-78A2-430E-9B96-81A157457AE7}"/>
              </a:ext>
            </a:extLst>
          </p:cNvPr>
          <p:cNvSpPr>
            <a:spLocks noChangeArrowheads="1"/>
          </p:cNvSpPr>
          <p:nvPr/>
        </p:nvSpPr>
        <p:spPr bwMode="auto">
          <a:xfrm>
            <a:off x="1552575" y="2868613"/>
            <a:ext cx="177641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2000" b="1">
                <a:solidFill>
                  <a:srgbClr val="BBE0E3"/>
                </a:solidFill>
                <a:latin typeface="Trebuchet MS" panose="020B0603020202020204" pitchFamily="34" charset="0"/>
              </a:rPr>
              <a:t>Markov Chain</a:t>
            </a:r>
          </a:p>
        </p:txBody>
      </p:sp>
      <p:sp>
        <p:nvSpPr>
          <p:cNvPr id="58375" name="Rectangle 6">
            <a:extLst>
              <a:ext uri="{FF2B5EF4-FFF2-40B4-BE49-F238E27FC236}">
                <a16:creationId xmlns:a16="http://schemas.microsoft.com/office/drawing/2014/main" id="{ECB81F8C-702C-4999-9A9C-C29A09BF6A22}"/>
              </a:ext>
            </a:extLst>
          </p:cNvPr>
          <p:cNvSpPr>
            <a:spLocks noChangeArrowheads="1"/>
          </p:cNvSpPr>
          <p:nvPr/>
        </p:nvSpPr>
        <p:spPr bwMode="auto">
          <a:xfrm>
            <a:off x="5262563" y="2801938"/>
            <a:ext cx="160655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2000" b="1">
                <a:solidFill>
                  <a:srgbClr val="BBE0E3"/>
                </a:solidFill>
                <a:latin typeface="Trebuchet MS" panose="020B0603020202020204" pitchFamily="34" charset="0"/>
              </a:rPr>
              <a:t>Monte Carlo</a:t>
            </a:r>
          </a:p>
        </p:txBody>
      </p:sp>
      <p:pic>
        <p:nvPicPr>
          <p:cNvPr id="58376" name="Picture 7">
            <a:extLst>
              <a:ext uri="{FF2B5EF4-FFF2-40B4-BE49-F238E27FC236}">
                <a16:creationId xmlns:a16="http://schemas.microsoft.com/office/drawing/2014/main" id="{87C16D80-7E3B-4676-90B7-3142008E68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0375" y="3141663"/>
            <a:ext cx="82867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7" name="Picture 8">
            <a:extLst>
              <a:ext uri="{FF2B5EF4-FFF2-40B4-BE49-F238E27FC236}">
                <a16:creationId xmlns:a16="http://schemas.microsoft.com/office/drawing/2014/main" id="{7A9F5B9D-F15B-4783-97B6-CA686796DC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2575" y="3598863"/>
            <a:ext cx="11112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9" name="AutoShape 10">
            <a:extLst>
              <a:ext uri="{FF2B5EF4-FFF2-40B4-BE49-F238E27FC236}">
                <a16:creationId xmlns:a16="http://schemas.microsoft.com/office/drawing/2014/main" id="{3C2A6787-DD98-4DA9-88CF-35D7F6FCC4CC}"/>
              </a:ext>
            </a:extLst>
          </p:cNvPr>
          <p:cNvSpPr>
            <a:spLocks noChangeArrowheads="1"/>
          </p:cNvSpPr>
          <p:nvPr/>
        </p:nvSpPr>
        <p:spPr bwMode="auto">
          <a:xfrm>
            <a:off x="3990975" y="3419475"/>
            <a:ext cx="685800" cy="685800"/>
          </a:xfrm>
          <a:prstGeom prst="plus">
            <a:avLst>
              <a:gd name="adj" fmla="val 37245"/>
            </a:avLst>
          </a:prstGeom>
          <a:solidFill>
            <a:srgbClr val="BBE0E3"/>
          </a:solidFill>
          <a:ln w="19080">
            <a:solidFill>
              <a:srgbClr val="78846A"/>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1">
            <a:extLst>
              <a:ext uri="{FF2B5EF4-FFF2-40B4-BE49-F238E27FC236}">
                <a16:creationId xmlns:a16="http://schemas.microsoft.com/office/drawing/2014/main" id="{1C522A7B-6DD3-4298-8204-40A559024F9D}"/>
              </a:ext>
            </a:extLst>
          </p:cNvPr>
          <p:cNvSpPr txBox="1">
            <a:spLocks noChangeArrowheads="1"/>
          </p:cNvSpPr>
          <p:nvPr/>
        </p:nvSpPr>
        <p:spPr bwMode="auto">
          <a:xfrm>
            <a:off x="457200" y="3810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3400" dirty="0"/>
              <a:t>Gibbs Sampling: </a:t>
            </a:r>
            <a:r>
              <a:rPr lang="en-US" altLang="en-US" sz="4500" dirty="0" err="1"/>
              <a:t>Inferencia</a:t>
            </a:r>
            <a:endParaRPr lang="en-US" altLang="en-US" sz="4500" dirty="0"/>
          </a:p>
        </p:txBody>
      </p:sp>
      <p:sp>
        <p:nvSpPr>
          <p:cNvPr id="28674" name="Text Box 2">
            <a:extLst>
              <a:ext uri="{FF2B5EF4-FFF2-40B4-BE49-F238E27FC236}">
                <a16:creationId xmlns:a16="http://schemas.microsoft.com/office/drawing/2014/main" id="{13736C3D-ADAC-428E-9837-989AEA17FD51}"/>
              </a:ext>
            </a:extLst>
          </p:cNvPr>
          <p:cNvSpPr txBox="1">
            <a:spLocks noChangeArrowheads="1"/>
          </p:cNvSpPr>
          <p:nvPr/>
        </p:nvSpPr>
        <p:spPr bwMode="auto">
          <a:xfrm>
            <a:off x="228600" y="1600200"/>
            <a:ext cx="8686800" cy="4800600"/>
          </a:xfrm>
          <a:prstGeom prst="rect">
            <a:avLst/>
          </a:prstGeom>
          <a:noFill/>
          <a:ln>
            <a:noFill/>
          </a:ln>
          <a:effectLst/>
          <a:extLst>
            <a:ext uri="{909E8E84-426E-40dd-AFC4-6F175D3DCCD1}"/>
            <a:ext uri="{91240B29-F687-4f45-9708-019B960494DF}"/>
            <a:ext uri="{AF507438-7753-43e0-B8FC-AC1667EBCBE1}"/>
          </a:extLst>
        </p:spPr>
        <p:txBody>
          <a:bodyPr lIns="90000" tIns="46800" rIns="90000" bIns="46800"/>
          <a:lstStyle>
            <a:lvl1pPr marL="363538" indent="-255588">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1pPr>
            <a:lvl2pPr marL="655638" indent="-244475">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2pPr>
            <a:lvl3pPr>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3pPr>
            <a:lvl4pPr>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4pPr>
            <a:lvl5pPr>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9pPr>
          </a:lstStyle>
          <a:p>
            <a:pPr eaLnBrk="1" hangingPunct="1">
              <a:lnSpc>
                <a:spcPct val="140000"/>
              </a:lnSpc>
              <a:spcBef>
                <a:spcPts val="800"/>
              </a:spcBef>
              <a:buClr>
                <a:srgbClr val="000000"/>
              </a:buClr>
              <a:buSzPct val="100000"/>
              <a:buFont typeface="Arial" charset="0"/>
              <a:buChar char="•"/>
              <a:defRPr/>
            </a:pPr>
            <a:r>
              <a:rPr lang="en-US" sz="2400" dirty="0"/>
              <a:t>Podemos </a:t>
            </a:r>
            <a:r>
              <a:rPr lang="en-US" sz="2400" dirty="0" err="1"/>
              <a:t>estimar</a:t>
            </a:r>
            <a:r>
              <a:rPr lang="en-US" sz="2400" dirty="0"/>
              <a:t> </a:t>
            </a:r>
            <a:r>
              <a:rPr lang="en-US" sz="2400" i="1" dirty="0">
                <a:latin typeface="Times New Roman" charset="0"/>
                <a:cs typeface="Times New Roman" charset="0"/>
              </a:rPr>
              <a:t>p</a:t>
            </a:r>
            <a:r>
              <a:rPr lang="en-US" sz="2400" dirty="0">
                <a:latin typeface="Times New Roman" charset="0"/>
                <a:cs typeface="Times New Roman" charset="0"/>
              </a:rPr>
              <a:t>(</a:t>
            </a:r>
            <a:r>
              <a:rPr lang="en-US" sz="2400" i="1" dirty="0">
                <a:latin typeface="Symbol" charset="0"/>
              </a:rPr>
              <a:t></a:t>
            </a:r>
            <a:r>
              <a:rPr lang="en-US" sz="2400" i="1" baseline="-25000" dirty="0" err="1">
                <a:latin typeface="Times New Roman" charset="0"/>
                <a:cs typeface="Times New Roman" charset="0"/>
              </a:rPr>
              <a:t>i</a:t>
            </a:r>
            <a:r>
              <a:rPr lang="en-US" sz="2400" i="1" baseline="-25000" dirty="0">
                <a:latin typeface="Times New Roman" charset="0"/>
                <a:cs typeface="Times New Roman" charset="0"/>
              </a:rPr>
              <a:t> </a:t>
            </a:r>
            <a:r>
              <a:rPr lang="en-US" sz="2400" b="1" dirty="0">
                <a:latin typeface="Symbol" charset="0"/>
                <a:cs typeface="Times New Roman" charset="0"/>
              </a:rPr>
              <a:t></a:t>
            </a:r>
            <a:r>
              <a:rPr lang="en-US" sz="2400" dirty="0">
                <a:latin typeface="Times New Roman" charset="0"/>
                <a:cs typeface="Times New Roman" charset="0"/>
              </a:rPr>
              <a:t>| </a:t>
            </a:r>
            <a:r>
              <a:rPr lang="en-US" sz="2400" b="1" dirty="0">
                <a:latin typeface="Times New Roman" charset="0"/>
                <a:cs typeface="Times New Roman" charset="0"/>
              </a:rPr>
              <a:t>y</a:t>
            </a:r>
            <a:r>
              <a:rPr lang="en-US" sz="2400" dirty="0">
                <a:latin typeface="Times New Roman" charset="0"/>
                <a:cs typeface="Times New Roman" charset="0"/>
              </a:rPr>
              <a:t>),</a:t>
            </a:r>
            <a:r>
              <a:rPr lang="en-US" sz="2400" dirty="0"/>
              <a:t> la </a:t>
            </a:r>
            <a:r>
              <a:rPr lang="en-US" sz="2400" dirty="0" err="1">
                <a:solidFill>
                  <a:srgbClr val="E7BC29"/>
                </a:solidFill>
                <a:effectLst>
                  <a:outerShdw blurRad="38100" dist="38100" dir="2700000" algn="tl">
                    <a:srgbClr val="DDDDDD"/>
                  </a:outerShdw>
                </a:effectLst>
              </a:rPr>
              <a:t>distribución</a:t>
            </a:r>
            <a:r>
              <a:rPr lang="en-US" sz="2400" dirty="0">
                <a:solidFill>
                  <a:srgbClr val="E7BC29"/>
                </a:solidFill>
                <a:effectLst>
                  <a:outerShdw blurRad="38100" dist="38100" dir="2700000" algn="tl">
                    <a:srgbClr val="DDDDDD"/>
                  </a:outerShdw>
                </a:effectLst>
              </a:rPr>
              <a:t> marginal posterior de </a:t>
            </a:r>
            <a:r>
              <a:rPr lang="en-US" sz="2400" dirty="0" err="1">
                <a:solidFill>
                  <a:srgbClr val="E7BC29"/>
                </a:solidFill>
                <a:effectLst>
                  <a:outerShdw blurRad="38100" dist="38100" dir="2700000" algn="tl">
                    <a:srgbClr val="DDDDDD"/>
                  </a:outerShdw>
                </a:effectLst>
              </a:rPr>
              <a:t>cualquier</a:t>
            </a:r>
            <a:r>
              <a:rPr lang="en-US" sz="2400" dirty="0">
                <a:solidFill>
                  <a:srgbClr val="E7BC29"/>
                </a:solidFill>
                <a:effectLst>
                  <a:outerShdw blurRad="38100" dist="38100" dir="2700000" algn="tl">
                    <a:srgbClr val="DDDDDD"/>
                  </a:outerShdw>
                </a:effectLst>
              </a:rPr>
              <a:t> </a:t>
            </a:r>
            <a:r>
              <a:rPr lang="en-US" sz="2400" i="1" dirty="0">
                <a:solidFill>
                  <a:srgbClr val="E7BC29"/>
                </a:solidFill>
                <a:effectLst>
                  <a:outerShdw blurRad="38100" dist="38100" dir="2700000" algn="tl">
                    <a:srgbClr val="DDDDDD"/>
                  </a:outerShdw>
                </a:effectLst>
                <a:latin typeface="Symbol" charset="0"/>
              </a:rPr>
              <a:t></a:t>
            </a:r>
            <a:r>
              <a:rPr lang="en-US" sz="2400" i="1" baseline="-25000" dirty="0" err="1">
                <a:solidFill>
                  <a:srgbClr val="E7BC29"/>
                </a:solidFill>
                <a:effectLst>
                  <a:outerShdw blurRad="38100" dist="38100" dir="2700000" algn="tl">
                    <a:srgbClr val="DDDDDD"/>
                  </a:outerShdw>
                </a:effectLst>
                <a:latin typeface="Times New Roman" charset="0"/>
                <a:cs typeface="Times New Roman" charset="0"/>
              </a:rPr>
              <a:t>i</a:t>
            </a:r>
            <a:r>
              <a:rPr lang="en-US" sz="2400" dirty="0"/>
              <a:t>,</a:t>
            </a:r>
            <a:r>
              <a:rPr lang="en-US" sz="2400" i="1" dirty="0">
                <a:latin typeface="Times New Roman" charset="0"/>
                <a:cs typeface="Times New Roman" charset="0"/>
              </a:rPr>
              <a:t>  </a:t>
            </a:r>
            <a:r>
              <a:rPr lang="en-US" sz="2400" dirty="0"/>
              <a:t>con solo construer un </a:t>
            </a:r>
            <a:r>
              <a:rPr lang="en-US" sz="2400" dirty="0" err="1"/>
              <a:t>histograma</a:t>
            </a:r>
            <a:r>
              <a:rPr lang="en-US" sz="2400" dirty="0"/>
              <a:t> de:</a:t>
            </a:r>
          </a:p>
          <a:p>
            <a:pPr eaLnBrk="1" hangingPunct="1">
              <a:lnSpc>
                <a:spcPct val="140000"/>
              </a:lnSpc>
              <a:spcBef>
                <a:spcPts val="800"/>
              </a:spcBef>
              <a:buClr>
                <a:srgbClr val="000000"/>
              </a:buClr>
              <a:buSzPct val="100000"/>
              <a:buFont typeface="Arial" charset="0"/>
              <a:buNone/>
              <a:defRPr/>
            </a:pPr>
            <a:endParaRPr lang="en-US" sz="3200" dirty="0"/>
          </a:p>
          <a:p>
            <a:pPr eaLnBrk="1" hangingPunct="1">
              <a:lnSpc>
                <a:spcPct val="140000"/>
              </a:lnSpc>
              <a:spcBef>
                <a:spcPts val="800"/>
              </a:spcBef>
              <a:buClr>
                <a:srgbClr val="000000"/>
              </a:buClr>
              <a:buSzPct val="100000"/>
              <a:buFont typeface="Arial" charset="0"/>
              <a:buChar char="•"/>
              <a:defRPr/>
            </a:pPr>
            <a:r>
              <a:rPr lang="en-US" sz="2400" dirty="0" err="1"/>
              <a:t>Usando</a:t>
            </a:r>
            <a:r>
              <a:rPr lang="en-US" sz="2400" dirty="0"/>
              <a:t> </a:t>
            </a:r>
            <a:r>
              <a:rPr lang="en-US" sz="2400" dirty="0" err="1"/>
              <a:t>esa</a:t>
            </a:r>
            <a:r>
              <a:rPr lang="en-US" sz="2400" dirty="0"/>
              <a:t> </a:t>
            </a:r>
            <a:r>
              <a:rPr lang="en-US" sz="2400" dirty="0" err="1"/>
              <a:t>muestra</a:t>
            </a:r>
            <a:r>
              <a:rPr lang="en-US" sz="2400" dirty="0"/>
              <a:t> </a:t>
            </a:r>
            <a:r>
              <a:rPr lang="en-US" sz="2400" dirty="0" err="1"/>
              <a:t>aleatoria</a:t>
            </a:r>
            <a:r>
              <a:rPr lang="en-US" sz="2400" dirty="0"/>
              <a:t>, Podemos </a:t>
            </a:r>
            <a:r>
              <a:rPr lang="en-US" sz="2400" dirty="0" err="1"/>
              <a:t>carterizar</a:t>
            </a:r>
            <a:r>
              <a:rPr lang="en-US" sz="2400" dirty="0"/>
              <a:t> la </a:t>
            </a:r>
            <a:r>
              <a:rPr lang="en-US" sz="2400" dirty="0" err="1"/>
              <a:t>distribución</a:t>
            </a:r>
            <a:r>
              <a:rPr lang="en-US" sz="2400" dirty="0"/>
              <a:t> marginal posterior </a:t>
            </a:r>
            <a:r>
              <a:rPr lang="en-US" sz="2400" i="1" dirty="0">
                <a:latin typeface="Times New Roman" charset="0"/>
                <a:cs typeface="Times New Roman" charset="0"/>
              </a:rPr>
              <a:t>p</a:t>
            </a:r>
            <a:r>
              <a:rPr lang="en-US" sz="2400" dirty="0">
                <a:latin typeface="Times New Roman" charset="0"/>
                <a:cs typeface="Times New Roman" charset="0"/>
              </a:rPr>
              <a:t>(</a:t>
            </a:r>
            <a:r>
              <a:rPr lang="en-US" sz="2400" i="1" dirty="0">
                <a:latin typeface="Symbol" charset="0"/>
              </a:rPr>
              <a:t></a:t>
            </a:r>
            <a:r>
              <a:rPr lang="en-US" sz="2400" i="1" baseline="-25000" dirty="0" err="1">
                <a:latin typeface="Times New Roman" charset="0"/>
                <a:cs typeface="Times New Roman" charset="0"/>
              </a:rPr>
              <a:t>i</a:t>
            </a:r>
            <a:r>
              <a:rPr lang="en-US" sz="2400" i="1" baseline="-25000" dirty="0">
                <a:latin typeface="Times New Roman" charset="0"/>
                <a:cs typeface="Times New Roman" charset="0"/>
              </a:rPr>
              <a:t> </a:t>
            </a:r>
            <a:r>
              <a:rPr lang="en-US" sz="2400" b="1" dirty="0">
                <a:latin typeface="Symbol" charset="0"/>
                <a:cs typeface="Times New Roman" charset="0"/>
              </a:rPr>
              <a:t></a:t>
            </a:r>
            <a:r>
              <a:rPr lang="en-US" sz="2400" dirty="0">
                <a:latin typeface="Times New Roman" charset="0"/>
                <a:cs typeface="Times New Roman" charset="0"/>
              </a:rPr>
              <a:t>| </a:t>
            </a:r>
            <a:r>
              <a:rPr lang="en-US" sz="2400" b="1" dirty="0">
                <a:latin typeface="Times New Roman" charset="0"/>
                <a:cs typeface="Times New Roman" charset="0"/>
              </a:rPr>
              <a:t>y</a:t>
            </a:r>
            <a:r>
              <a:rPr lang="en-US" sz="2400" dirty="0">
                <a:latin typeface="Times New Roman" charset="0"/>
                <a:cs typeface="Times New Roman" charset="0"/>
              </a:rPr>
              <a:t>)</a:t>
            </a:r>
            <a:r>
              <a:rPr lang="en-US" sz="2400" dirty="0"/>
              <a:t> </a:t>
            </a:r>
            <a:r>
              <a:rPr lang="en-US" sz="2400" dirty="0" err="1"/>
              <a:t>computando</a:t>
            </a:r>
            <a:r>
              <a:rPr lang="en-US" sz="2400" dirty="0"/>
              <a:t> </a:t>
            </a:r>
            <a:r>
              <a:rPr lang="en-US" sz="2400" dirty="0" err="1"/>
              <a:t>cualquier</a:t>
            </a:r>
            <a:r>
              <a:rPr lang="en-US" sz="2400" dirty="0"/>
              <a:t> </a:t>
            </a:r>
            <a:r>
              <a:rPr lang="en-US" sz="2400" dirty="0" err="1">
                <a:solidFill>
                  <a:srgbClr val="E7BC29"/>
                </a:solidFill>
                <a:effectLst>
                  <a:outerShdw blurRad="38100" dist="38100" dir="2700000" algn="tl">
                    <a:srgbClr val="DDDDDD"/>
                  </a:outerShdw>
                </a:effectLst>
              </a:rPr>
              <a:t>estadístico</a:t>
            </a:r>
            <a:r>
              <a:rPr lang="en-US" sz="2400" dirty="0">
                <a:solidFill>
                  <a:srgbClr val="E7BC29"/>
                </a:solidFill>
                <a:effectLst>
                  <a:outerShdw blurRad="38100" dist="38100" dir="2700000" algn="tl">
                    <a:srgbClr val="DDDDDD"/>
                  </a:outerShdw>
                </a:effectLst>
              </a:rPr>
              <a:t> </a:t>
            </a:r>
            <a:r>
              <a:rPr lang="en-US" sz="2400" dirty="0" err="1">
                <a:solidFill>
                  <a:srgbClr val="E7BC29"/>
                </a:solidFill>
                <a:effectLst>
                  <a:outerShdw blurRad="38100" dist="38100" dir="2700000" algn="tl">
                    <a:srgbClr val="DDDDDD"/>
                  </a:outerShdw>
                </a:effectLst>
              </a:rPr>
              <a:t>muestral</a:t>
            </a:r>
            <a:r>
              <a:rPr lang="en-US" sz="2400" dirty="0">
                <a:solidFill>
                  <a:srgbClr val="E7BC29"/>
                </a:solidFill>
                <a:effectLst>
                  <a:outerShdw blurRad="38100" dist="38100" dir="2700000" algn="tl">
                    <a:srgbClr val="DDDDDD"/>
                  </a:outerShdw>
                </a:effectLst>
              </a:rPr>
              <a:t> </a:t>
            </a:r>
            <a:r>
              <a:rPr lang="en-US" sz="2400" dirty="0"/>
              <a:t>de </a:t>
            </a:r>
            <a:r>
              <a:rPr lang="en-US" sz="2400" dirty="0" err="1"/>
              <a:t>interés</a:t>
            </a:r>
            <a:endParaRPr lang="en-US" sz="2400" dirty="0"/>
          </a:p>
          <a:p>
            <a:pPr lvl="1" eaLnBrk="1" hangingPunct="1">
              <a:spcBef>
                <a:spcPts val="600"/>
              </a:spcBef>
              <a:buClr>
                <a:srgbClr val="000000"/>
              </a:buClr>
              <a:buSzPct val="100000"/>
              <a:buFont typeface="Arial" charset="0"/>
              <a:buChar char="–"/>
              <a:defRPr/>
            </a:pPr>
            <a:r>
              <a:rPr lang="en-US" dirty="0"/>
              <a:t>Media posterior</a:t>
            </a:r>
          </a:p>
          <a:p>
            <a:pPr lvl="1" eaLnBrk="1" hangingPunct="1">
              <a:spcBef>
                <a:spcPts val="600"/>
              </a:spcBef>
              <a:buClr>
                <a:srgbClr val="000000"/>
              </a:buClr>
              <a:buSzPct val="100000"/>
              <a:buFont typeface="Arial" charset="0"/>
              <a:buChar char="–"/>
              <a:defRPr/>
            </a:pPr>
            <a:r>
              <a:rPr lang="en-US" dirty="0" err="1"/>
              <a:t>Varianza</a:t>
            </a:r>
            <a:endParaRPr lang="en-US" dirty="0"/>
          </a:p>
          <a:p>
            <a:pPr lvl="1" eaLnBrk="1" hangingPunct="1">
              <a:spcBef>
                <a:spcPts val="600"/>
              </a:spcBef>
              <a:buClr>
                <a:srgbClr val="000000"/>
              </a:buClr>
              <a:buSzPct val="100000"/>
              <a:buFont typeface="Arial" charset="0"/>
              <a:buChar char="–"/>
              <a:defRPr/>
            </a:pPr>
            <a:r>
              <a:rPr lang="en-US" dirty="0" err="1"/>
              <a:t>Cuantiles</a:t>
            </a:r>
            <a:endParaRPr lang="en-US" dirty="0"/>
          </a:p>
        </p:txBody>
      </p:sp>
      <p:pic>
        <p:nvPicPr>
          <p:cNvPr id="64516" name="Picture 3">
            <a:extLst>
              <a:ext uri="{FF2B5EF4-FFF2-40B4-BE49-F238E27FC236}">
                <a16:creationId xmlns:a16="http://schemas.microsoft.com/office/drawing/2014/main" id="{D9DD6E79-38CE-4A13-9F42-06FBCCE14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851150"/>
            <a:ext cx="2619375"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4">
            <a:extLst>
              <a:ext uri="{FF2B5EF4-FFF2-40B4-BE49-F238E27FC236}">
                <a16:creationId xmlns:a16="http://schemas.microsoft.com/office/drawing/2014/main" id="{294557E7-6ED3-4912-9769-1D7CF003B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5208588"/>
            <a:ext cx="33401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
            <a:extLst>
              <a:ext uri="{FF2B5EF4-FFF2-40B4-BE49-F238E27FC236}">
                <a16:creationId xmlns:a16="http://schemas.microsoft.com/office/drawing/2014/main" id="{56426881-442F-4182-802E-76C08ADBFAEE}"/>
              </a:ext>
            </a:extLst>
          </p:cNvPr>
          <p:cNvSpPr>
            <a:spLocks noGrp="1" noChangeArrowheads="1"/>
          </p:cNvSpPr>
          <p:nvPr>
            <p:ph type="title" idx="4294967295"/>
          </p:nvPr>
        </p:nvSpPr>
        <p:spPr bwMode="auto">
          <a:xfrm>
            <a:off x="457200" y="523874"/>
            <a:ext cx="822801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err="1"/>
              <a:t>Inferencia</a:t>
            </a:r>
            <a:r>
              <a:rPr lang="en-GB" altLang="en-US" dirty="0"/>
              <a:t> </a:t>
            </a:r>
            <a:r>
              <a:rPr lang="en-GB" altLang="en-US" dirty="0" err="1"/>
              <a:t>basada</a:t>
            </a:r>
            <a:r>
              <a:rPr lang="en-GB" altLang="en-US" dirty="0"/>
              <a:t> </a:t>
            </a:r>
            <a:r>
              <a:rPr lang="en-GB" altLang="en-US" dirty="0" err="1"/>
              <a:t>en</a:t>
            </a:r>
            <a:r>
              <a:rPr lang="en-GB" altLang="en-US" dirty="0"/>
              <a:t> MCMC</a:t>
            </a:r>
            <a:endParaRPr lang="en-US" altLang="en-US" dirty="0"/>
          </a:p>
        </p:txBody>
      </p:sp>
      <p:sp>
        <p:nvSpPr>
          <p:cNvPr id="70659" name="Text Box 2">
            <a:extLst>
              <a:ext uri="{FF2B5EF4-FFF2-40B4-BE49-F238E27FC236}">
                <a16:creationId xmlns:a16="http://schemas.microsoft.com/office/drawing/2014/main" id="{9BD97B75-A66F-4DEE-94E4-87A4FC3282E9}"/>
              </a:ext>
            </a:extLst>
          </p:cNvPr>
          <p:cNvSpPr txBox="1">
            <a:spLocks noChangeArrowheads="1"/>
          </p:cNvSpPr>
          <p:nvPr/>
        </p:nvSpPr>
        <p:spPr bwMode="auto">
          <a:xfrm>
            <a:off x="879475" y="1754188"/>
            <a:ext cx="7807325"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2200" dirty="0"/>
              <a:t>La </a:t>
            </a:r>
            <a:r>
              <a:rPr lang="en-US" altLang="en-US" sz="2200" dirty="0" err="1"/>
              <a:t>distribución</a:t>
            </a:r>
            <a:r>
              <a:rPr lang="en-US" altLang="en-US" sz="2200" dirty="0"/>
              <a:t> de </a:t>
            </a:r>
            <a:r>
              <a:rPr lang="en-US" altLang="en-US" sz="2200" dirty="0" err="1"/>
              <a:t>muestreo</a:t>
            </a:r>
            <a:r>
              <a:rPr lang="en-US" altLang="en-US" sz="2200" dirty="0"/>
              <a:t> </a:t>
            </a:r>
            <a:r>
              <a:rPr lang="en-US" altLang="en-US" sz="2200" dirty="0" err="1"/>
              <a:t>estacionaria</a:t>
            </a:r>
            <a:r>
              <a:rPr lang="en-US" altLang="en-US" sz="2200" dirty="0"/>
              <a:t> es la </a:t>
            </a:r>
            <a:r>
              <a:rPr lang="en-US" altLang="en-US" sz="2200" dirty="0" err="1"/>
              <a:t>distribución</a:t>
            </a:r>
            <a:r>
              <a:rPr lang="en-US" altLang="en-US" sz="2200" dirty="0"/>
              <a:t> </a:t>
            </a:r>
            <a:r>
              <a:rPr lang="en-US" altLang="en-US" sz="2200" dirty="0" err="1"/>
              <a:t>objetivo</a:t>
            </a:r>
            <a:r>
              <a:rPr lang="en-US" altLang="en-US" sz="2200" dirty="0"/>
              <a:t>. Por lo tanto, dada una </a:t>
            </a:r>
            <a:r>
              <a:rPr lang="en-US" altLang="en-US" sz="2200" dirty="0" err="1"/>
              <a:t>cadena</a:t>
            </a:r>
            <a:r>
              <a:rPr lang="en-US" altLang="en-US" sz="2200" dirty="0"/>
              <a:t> que </a:t>
            </a:r>
            <a:r>
              <a:rPr lang="en-US" altLang="en-US" sz="2200" dirty="0" err="1"/>
              <a:t>comienza</a:t>
            </a:r>
            <a:r>
              <a:rPr lang="en-US" altLang="en-US" sz="2200" dirty="0"/>
              <a:t> de un valor </a:t>
            </a:r>
            <a:r>
              <a:rPr lang="en-US" altLang="en-US" sz="2200" dirty="0" err="1"/>
              <a:t>arbitrario</a:t>
            </a:r>
            <a:r>
              <a:rPr lang="en-US" altLang="en-US" sz="2200" dirty="0"/>
              <a:t>:</a:t>
            </a:r>
          </a:p>
        </p:txBody>
      </p:sp>
      <p:sp>
        <p:nvSpPr>
          <p:cNvPr id="70660" name="AutoShape 3">
            <a:extLst>
              <a:ext uri="{FF2B5EF4-FFF2-40B4-BE49-F238E27FC236}">
                <a16:creationId xmlns:a16="http://schemas.microsoft.com/office/drawing/2014/main" id="{0E3E86BD-4691-410C-9E45-89068DE99D4E}"/>
              </a:ext>
            </a:extLst>
          </p:cNvPr>
          <p:cNvSpPr>
            <a:spLocks noChangeArrowheads="1"/>
          </p:cNvSpPr>
          <p:nvPr/>
        </p:nvSpPr>
        <p:spPr bwMode="auto">
          <a:xfrm>
            <a:off x="1371600" y="3200400"/>
            <a:ext cx="5486400"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0661" name="Text Box 4">
            <a:extLst>
              <a:ext uri="{FF2B5EF4-FFF2-40B4-BE49-F238E27FC236}">
                <a16:creationId xmlns:a16="http://schemas.microsoft.com/office/drawing/2014/main" id="{6D517B54-29C4-443C-9B51-A891926F920A}"/>
              </a:ext>
            </a:extLst>
          </p:cNvPr>
          <p:cNvSpPr txBox="1">
            <a:spLocks noChangeArrowheads="1"/>
          </p:cNvSpPr>
          <p:nvPr/>
        </p:nvSpPr>
        <p:spPr bwMode="auto">
          <a:xfrm>
            <a:off x="879475" y="3295650"/>
            <a:ext cx="78073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2200" dirty="0" err="1"/>
              <a:t>Cómo</a:t>
            </a:r>
            <a:r>
              <a:rPr lang="en-US" altLang="en-US" sz="2200" dirty="0"/>
              <a:t> </a:t>
            </a:r>
            <a:r>
              <a:rPr lang="en-US" altLang="en-US" sz="2200" dirty="0" err="1"/>
              <a:t>obtenemos</a:t>
            </a:r>
            <a:r>
              <a:rPr lang="en-US" altLang="en-US" sz="2200" dirty="0"/>
              <a:t> </a:t>
            </a:r>
            <a:r>
              <a:rPr lang="en-US" altLang="en-US" sz="2200" dirty="0" err="1"/>
              <a:t>inferencias</a:t>
            </a:r>
            <a:r>
              <a:rPr lang="en-US" altLang="en-US" sz="2200" dirty="0"/>
              <a:t>?</a:t>
            </a:r>
          </a:p>
        </p:txBody>
      </p:sp>
      <p:grpSp>
        <p:nvGrpSpPr>
          <p:cNvPr id="70662" name="Group 5">
            <a:extLst>
              <a:ext uri="{FF2B5EF4-FFF2-40B4-BE49-F238E27FC236}">
                <a16:creationId xmlns:a16="http://schemas.microsoft.com/office/drawing/2014/main" id="{8E841FD6-F138-47C4-A7D0-3E0E22F84984}"/>
              </a:ext>
            </a:extLst>
          </p:cNvPr>
          <p:cNvGrpSpPr>
            <a:grpSpLocks/>
          </p:cNvGrpSpPr>
          <p:nvPr/>
        </p:nvGrpSpPr>
        <p:grpSpPr bwMode="auto">
          <a:xfrm>
            <a:off x="1371600" y="4000500"/>
            <a:ext cx="5484813" cy="112713"/>
            <a:chOff x="864" y="2520"/>
            <a:chExt cx="3455" cy="71"/>
          </a:xfrm>
        </p:grpSpPr>
        <p:sp>
          <p:nvSpPr>
            <p:cNvPr id="70669" name="AutoShape 6">
              <a:extLst>
                <a:ext uri="{FF2B5EF4-FFF2-40B4-BE49-F238E27FC236}">
                  <a16:creationId xmlns:a16="http://schemas.microsoft.com/office/drawing/2014/main" id="{0B4D1629-DE41-4422-9100-75A20E9F6756}"/>
                </a:ext>
              </a:extLst>
            </p:cNvPr>
            <p:cNvSpPr>
              <a:spLocks noChangeArrowheads="1"/>
            </p:cNvSpPr>
            <p:nvPr/>
          </p:nvSpPr>
          <p:spPr bwMode="auto">
            <a:xfrm>
              <a:off x="864" y="2520"/>
              <a:ext cx="3455" cy="71"/>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0670" name="AutoShape 7">
              <a:extLst>
                <a:ext uri="{FF2B5EF4-FFF2-40B4-BE49-F238E27FC236}">
                  <a16:creationId xmlns:a16="http://schemas.microsoft.com/office/drawing/2014/main" id="{FFCDC425-E413-477F-AD20-B446A17F5B2E}"/>
                </a:ext>
              </a:extLst>
            </p:cNvPr>
            <p:cNvSpPr>
              <a:spLocks noChangeArrowheads="1"/>
            </p:cNvSpPr>
            <p:nvPr/>
          </p:nvSpPr>
          <p:spPr bwMode="auto">
            <a:xfrm>
              <a:off x="864" y="2520"/>
              <a:ext cx="1007" cy="71"/>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grpSp>
      <p:sp>
        <p:nvSpPr>
          <p:cNvPr id="70663" name="AutoShape 8">
            <a:extLst>
              <a:ext uri="{FF2B5EF4-FFF2-40B4-BE49-F238E27FC236}">
                <a16:creationId xmlns:a16="http://schemas.microsoft.com/office/drawing/2014/main" id="{7EDACC4F-E923-40FB-84FF-F97859C111E4}"/>
              </a:ext>
            </a:extLst>
          </p:cNvPr>
          <p:cNvSpPr>
            <a:spLocks/>
          </p:cNvSpPr>
          <p:nvPr/>
        </p:nvSpPr>
        <p:spPr bwMode="auto">
          <a:xfrm rot="5400000">
            <a:off x="2060575" y="3517900"/>
            <a:ext cx="152400" cy="1600200"/>
          </a:xfrm>
          <a:prstGeom prst="rightBrace">
            <a:avLst>
              <a:gd name="adj1" fmla="val 174611"/>
              <a:gd name="adj2" fmla="val 49944"/>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0664" name="AutoShape 9">
            <a:extLst>
              <a:ext uri="{FF2B5EF4-FFF2-40B4-BE49-F238E27FC236}">
                <a16:creationId xmlns:a16="http://schemas.microsoft.com/office/drawing/2014/main" id="{178F0FD8-7C7D-40A0-B641-A9904235786F}"/>
              </a:ext>
            </a:extLst>
          </p:cNvPr>
          <p:cNvSpPr>
            <a:spLocks/>
          </p:cNvSpPr>
          <p:nvPr/>
        </p:nvSpPr>
        <p:spPr bwMode="auto">
          <a:xfrm rot="5400000">
            <a:off x="4832351" y="2365375"/>
            <a:ext cx="152400" cy="3902075"/>
          </a:xfrm>
          <a:prstGeom prst="rightBrace">
            <a:avLst>
              <a:gd name="adj1" fmla="val 425788"/>
              <a:gd name="adj2" fmla="val 49944"/>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0665" name="Text Box 10">
            <a:extLst>
              <a:ext uri="{FF2B5EF4-FFF2-40B4-BE49-F238E27FC236}">
                <a16:creationId xmlns:a16="http://schemas.microsoft.com/office/drawing/2014/main" id="{68E40F17-4982-46A3-859B-9381A62E513C}"/>
              </a:ext>
            </a:extLst>
          </p:cNvPr>
          <p:cNvSpPr txBox="1">
            <a:spLocks noChangeArrowheads="1"/>
          </p:cNvSpPr>
          <p:nvPr/>
        </p:nvSpPr>
        <p:spPr bwMode="auto">
          <a:xfrm>
            <a:off x="666458" y="4429125"/>
            <a:ext cx="2836331" cy="152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5000" rIns="90000" bIns="45000">
            <a:no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pPr>
            <a:r>
              <a:rPr lang="en-US" altLang="en-US" sz="1800" dirty="0">
                <a:solidFill>
                  <a:srgbClr val="FF0000"/>
                </a:solidFill>
              </a:rPr>
              <a:t>Burn-in:</a:t>
            </a:r>
          </a:p>
          <a:p>
            <a:pPr algn="ctr" eaLnBrk="1" hangingPunct="1">
              <a:spcBef>
                <a:spcPct val="0"/>
              </a:spcBef>
            </a:pPr>
            <a:r>
              <a:rPr lang="en-US" altLang="en-US" sz="1800" dirty="0" err="1"/>
              <a:t>Debemos</a:t>
            </a:r>
            <a:r>
              <a:rPr lang="en-US" altLang="en-US" sz="1800" dirty="0"/>
              <a:t> </a:t>
            </a:r>
            <a:r>
              <a:rPr lang="en-US" altLang="en-US" sz="1800" dirty="0" err="1"/>
              <a:t>descartar</a:t>
            </a:r>
            <a:r>
              <a:rPr lang="en-US" altLang="en-US" sz="1800" dirty="0"/>
              <a:t> </a:t>
            </a:r>
            <a:r>
              <a:rPr lang="en-US" altLang="en-US" sz="1800" dirty="0" err="1"/>
              <a:t>muestras</a:t>
            </a:r>
            <a:r>
              <a:rPr lang="en-US" altLang="en-US" sz="1800" dirty="0"/>
              <a:t> (</a:t>
            </a:r>
            <a:r>
              <a:rPr lang="en-US" altLang="en-US" sz="1800" dirty="0" err="1"/>
              <a:t>cuantas</a:t>
            </a:r>
            <a:r>
              <a:rPr lang="en-US" altLang="en-US" sz="1800" dirty="0"/>
              <a:t>?) para </a:t>
            </a:r>
            <a:r>
              <a:rPr lang="en-US" altLang="en-US" sz="1800" dirty="0" err="1"/>
              <a:t>independizarnos</a:t>
            </a:r>
            <a:r>
              <a:rPr lang="en-US" altLang="en-US" sz="1800" dirty="0"/>
              <a:t> de los </a:t>
            </a:r>
            <a:r>
              <a:rPr lang="en-US" altLang="en-US" sz="1800" dirty="0" err="1"/>
              <a:t>valores</a:t>
            </a:r>
            <a:r>
              <a:rPr lang="en-US" altLang="en-US" sz="1800" dirty="0"/>
              <a:t> </a:t>
            </a:r>
            <a:r>
              <a:rPr lang="en-US" altLang="en-US" sz="1800" dirty="0" err="1"/>
              <a:t>inciales</a:t>
            </a:r>
            <a:endParaRPr lang="en-US" altLang="en-US" sz="1800" dirty="0"/>
          </a:p>
        </p:txBody>
      </p:sp>
      <p:sp>
        <p:nvSpPr>
          <p:cNvPr id="70666" name="Text Box 11">
            <a:extLst>
              <a:ext uri="{FF2B5EF4-FFF2-40B4-BE49-F238E27FC236}">
                <a16:creationId xmlns:a16="http://schemas.microsoft.com/office/drawing/2014/main" id="{B920280D-1301-499D-9041-D171E8B4DE71}"/>
              </a:ext>
            </a:extLst>
          </p:cNvPr>
          <p:cNvSpPr txBox="1">
            <a:spLocks noChangeArrowheads="1"/>
          </p:cNvSpPr>
          <p:nvPr/>
        </p:nvSpPr>
        <p:spPr bwMode="auto">
          <a:xfrm>
            <a:off x="3502789" y="4432299"/>
            <a:ext cx="297180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pPr>
            <a:r>
              <a:rPr lang="en-US" altLang="en-US" sz="1800" dirty="0">
                <a:solidFill>
                  <a:srgbClr val="FF0000"/>
                </a:solidFill>
              </a:rPr>
              <a:t>MCMC sample:</a:t>
            </a:r>
          </a:p>
          <a:p>
            <a:pPr algn="ctr" eaLnBrk="1" hangingPunct="1">
              <a:spcBef>
                <a:spcPct val="0"/>
              </a:spcBef>
            </a:pPr>
            <a:r>
              <a:rPr lang="en-US" altLang="en-US" sz="1800" dirty="0" err="1"/>
              <a:t>Debemos</a:t>
            </a:r>
            <a:r>
              <a:rPr lang="en-US" altLang="en-US" sz="1800" dirty="0"/>
              <a:t> decider </a:t>
            </a:r>
            <a:r>
              <a:rPr lang="en-US" altLang="en-US" sz="1800" dirty="0" err="1"/>
              <a:t>cuántas</a:t>
            </a:r>
            <a:r>
              <a:rPr lang="en-US" altLang="en-US" sz="1800" dirty="0"/>
              <a:t> </a:t>
            </a:r>
            <a:r>
              <a:rPr lang="en-US" altLang="en-US" sz="1800" dirty="0" err="1"/>
              <a:t>muestras</a:t>
            </a:r>
            <a:r>
              <a:rPr lang="en-US" altLang="en-US" sz="1800" dirty="0"/>
              <a:t> conserver para que los </a:t>
            </a:r>
            <a:r>
              <a:rPr lang="en-US" altLang="en-US" sz="1800" dirty="0" err="1"/>
              <a:t>estadísticos</a:t>
            </a:r>
            <a:r>
              <a:rPr lang="en-US" altLang="en-US" sz="1800" dirty="0"/>
              <a:t> </a:t>
            </a:r>
            <a:r>
              <a:rPr lang="en-US" altLang="en-US" sz="1800" dirty="0" err="1"/>
              <a:t>calculados</a:t>
            </a:r>
            <a:r>
              <a:rPr lang="en-US" altLang="en-US" sz="1800" dirty="0"/>
              <a:t> de </a:t>
            </a:r>
            <a:r>
              <a:rPr lang="en-US" altLang="en-US" sz="1800" dirty="0" err="1"/>
              <a:t>ella</a:t>
            </a:r>
            <a:r>
              <a:rPr lang="en-US" altLang="en-US" sz="1800" dirty="0"/>
              <a:t> </a:t>
            </a:r>
            <a:r>
              <a:rPr lang="en-US" altLang="en-US" sz="1800" dirty="0" err="1"/>
              <a:t>sean</a:t>
            </a:r>
            <a:r>
              <a:rPr lang="en-US" altLang="en-US" sz="1800" dirty="0"/>
              <a:t> Buenos </a:t>
            </a:r>
            <a:r>
              <a:rPr lang="en-US" altLang="en-US" sz="1800" dirty="0" err="1"/>
              <a:t>estimadores</a:t>
            </a:r>
            <a:r>
              <a:rPr lang="en-US" altLang="en-US" sz="1800" dirty="0"/>
              <a:t> de los </a:t>
            </a:r>
            <a:r>
              <a:rPr lang="en-US" altLang="en-US" sz="1800" dirty="0" err="1"/>
              <a:t>parámetros</a:t>
            </a:r>
            <a:r>
              <a:rPr lang="en-US" altLang="en-US" sz="1800" dirty="0"/>
              <a:t> de la posterior.</a:t>
            </a:r>
          </a:p>
        </p:txBody>
      </p:sp>
      <p:sp>
        <p:nvSpPr>
          <p:cNvPr id="70667" name="Text Box 12">
            <a:extLst>
              <a:ext uri="{FF2B5EF4-FFF2-40B4-BE49-F238E27FC236}">
                <a16:creationId xmlns:a16="http://schemas.microsoft.com/office/drawing/2014/main" id="{F2217A34-2686-4C41-B8EF-76BD2742D0AD}"/>
              </a:ext>
            </a:extLst>
          </p:cNvPr>
          <p:cNvSpPr txBox="1">
            <a:spLocks noChangeArrowheads="1"/>
          </p:cNvSpPr>
          <p:nvPr/>
        </p:nvSpPr>
        <p:spPr bwMode="auto">
          <a:xfrm>
            <a:off x="1143000" y="2835275"/>
            <a:ext cx="59848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a:t>(1)						(N)</a:t>
            </a:r>
          </a:p>
        </p:txBody>
      </p:sp>
      <p:sp>
        <p:nvSpPr>
          <p:cNvPr id="70668" name="Text Box 13">
            <a:extLst>
              <a:ext uri="{FF2B5EF4-FFF2-40B4-BE49-F238E27FC236}">
                <a16:creationId xmlns:a16="http://schemas.microsoft.com/office/drawing/2014/main" id="{93497873-B917-40CE-9F3B-7B0F99A8A665}"/>
              </a:ext>
            </a:extLst>
          </p:cNvPr>
          <p:cNvSpPr txBox="1">
            <a:spLocks noChangeArrowheads="1"/>
          </p:cNvSpPr>
          <p:nvPr/>
        </p:nvSpPr>
        <p:spPr bwMode="auto">
          <a:xfrm>
            <a:off x="1143000" y="3627438"/>
            <a:ext cx="59848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a:t>(1)	        (R) 					(N)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
            <a:extLst>
              <a:ext uri="{FF2B5EF4-FFF2-40B4-BE49-F238E27FC236}">
                <a16:creationId xmlns:a16="http://schemas.microsoft.com/office/drawing/2014/main" id="{50337800-669A-4A12-A942-D44BEB5980A9}"/>
              </a:ext>
            </a:extLst>
          </p:cNvPr>
          <p:cNvSpPr>
            <a:spLocks noGrp="1" noChangeArrowheads="1"/>
          </p:cNvSpPr>
          <p:nvPr>
            <p:ph type="title" idx="4294967295"/>
          </p:nvPr>
        </p:nvSpPr>
        <p:spPr bwMode="auto">
          <a:xfrm>
            <a:off x="457200" y="274638"/>
            <a:ext cx="8228013"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err="1"/>
              <a:t>Distintos</a:t>
            </a:r>
            <a:r>
              <a:rPr lang="en-GB" altLang="en-US" dirty="0"/>
              <a:t> </a:t>
            </a:r>
            <a:r>
              <a:rPr lang="en-GB" altLang="en-US" dirty="0" err="1"/>
              <a:t>esquemas</a:t>
            </a:r>
            <a:r>
              <a:rPr lang="en-GB" altLang="en-US" dirty="0"/>
              <a:t> de </a:t>
            </a:r>
            <a:r>
              <a:rPr lang="en-GB" altLang="en-US" dirty="0" err="1"/>
              <a:t>muestreo</a:t>
            </a:r>
            <a:endParaRPr lang="en-US" altLang="en-US" dirty="0"/>
          </a:p>
        </p:txBody>
      </p:sp>
      <p:sp>
        <p:nvSpPr>
          <p:cNvPr id="72707" name="AutoShape 2">
            <a:extLst>
              <a:ext uri="{FF2B5EF4-FFF2-40B4-BE49-F238E27FC236}">
                <a16:creationId xmlns:a16="http://schemas.microsoft.com/office/drawing/2014/main" id="{0300FF74-AA2A-44A6-813C-CB8DB8C0192E}"/>
              </a:ext>
            </a:extLst>
          </p:cNvPr>
          <p:cNvSpPr>
            <a:spLocks noChangeArrowheads="1"/>
          </p:cNvSpPr>
          <p:nvPr/>
        </p:nvSpPr>
        <p:spPr bwMode="auto">
          <a:xfrm>
            <a:off x="542925" y="2236788"/>
            <a:ext cx="79152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08" name="AutoShape 3">
            <a:extLst>
              <a:ext uri="{FF2B5EF4-FFF2-40B4-BE49-F238E27FC236}">
                <a16:creationId xmlns:a16="http://schemas.microsoft.com/office/drawing/2014/main" id="{BCC3D6A8-3A79-4A26-910F-A6FF80849BF9}"/>
              </a:ext>
            </a:extLst>
          </p:cNvPr>
          <p:cNvSpPr>
            <a:spLocks noChangeArrowheads="1"/>
          </p:cNvSpPr>
          <p:nvPr/>
        </p:nvSpPr>
        <p:spPr bwMode="auto">
          <a:xfrm>
            <a:off x="542925" y="2236788"/>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09" name="AutoShape 4">
            <a:extLst>
              <a:ext uri="{FF2B5EF4-FFF2-40B4-BE49-F238E27FC236}">
                <a16:creationId xmlns:a16="http://schemas.microsoft.com/office/drawing/2014/main" id="{CBC7747E-20B8-43C1-A50A-70CF58B2D35B}"/>
              </a:ext>
            </a:extLst>
          </p:cNvPr>
          <p:cNvSpPr>
            <a:spLocks noChangeArrowheads="1"/>
          </p:cNvSpPr>
          <p:nvPr/>
        </p:nvSpPr>
        <p:spPr bwMode="auto">
          <a:xfrm>
            <a:off x="2055813" y="2628900"/>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0" name="AutoShape 5">
            <a:extLst>
              <a:ext uri="{FF2B5EF4-FFF2-40B4-BE49-F238E27FC236}">
                <a16:creationId xmlns:a16="http://schemas.microsoft.com/office/drawing/2014/main" id="{063AA3EF-2707-4A49-9359-722876B1CB6B}"/>
              </a:ext>
            </a:extLst>
          </p:cNvPr>
          <p:cNvSpPr>
            <a:spLocks noChangeArrowheads="1"/>
          </p:cNvSpPr>
          <p:nvPr/>
        </p:nvSpPr>
        <p:spPr bwMode="auto">
          <a:xfrm>
            <a:off x="2055813" y="2628900"/>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1" name="AutoShape 6">
            <a:extLst>
              <a:ext uri="{FF2B5EF4-FFF2-40B4-BE49-F238E27FC236}">
                <a16:creationId xmlns:a16="http://schemas.microsoft.com/office/drawing/2014/main" id="{7C1EB908-D4A6-43EA-A82E-B3F65B7349C3}"/>
              </a:ext>
            </a:extLst>
          </p:cNvPr>
          <p:cNvSpPr>
            <a:spLocks noChangeArrowheads="1"/>
          </p:cNvSpPr>
          <p:nvPr/>
        </p:nvSpPr>
        <p:spPr bwMode="auto">
          <a:xfrm>
            <a:off x="2055813" y="2881313"/>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2" name="AutoShape 7">
            <a:extLst>
              <a:ext uri="{FF2B5EF4-FFF2-40B4-BE49-F238E27FC236}">
                <a16:creationId xmlns:a16="http://schemas.microsoft.com/office/drawing/2014/main" id="{6BF0D48D-27AB-40F5-ABE3-5074E293BE83}"/>
              </a:ext>
            </a:extLst>
          </p:cNvPr>
          <p:cNvSpPr>
            <a:spLocks noChangeArrowheads="1"/>
          </p:cNvSpPr>
          <p:nvPr/>
        </p:nvSpPr>
        <p:spPr bwMode="auto">
          <a:xfrm>
            <a:off x="2055813" y="288131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3" name="AutoShape 8">
            <a:extLst>
              <a:ext uri="{FF2B5EF4-FFF2-40B4-BE49-F238E27FC236}">
                <a16:creationId xmlns:a16="http://schemas.microsoft.com/office/drawing/2014/main" id="{53983325-FC2D-4278-B5A0-420CF3598F99}"/>
              </a:ext>
            </a:extLst>
          </p:cNvPr>
          <p:cNvSpPr>
            <a:spLocks noChangeArrowheads="1"/>
          </p:cNvSpPr>
          <p:nvPr/>
        </p:nvSpPr>
        <p:spPr bwMode="auto">
          <a:xfrm>
            <a:off x="2055813" y="3132138"/>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4" name="AutoShape 9">
            <a:extLst>
              <a:ext uri="{FF2B5EF4-FFF2-40B4-BE49-F238E27FC236}">
                <a16:creationId xmlns:a16="http://schemas.microsoft.com/office/drawing/2014/main" id="{6F7BB4E5-EEBB-401A-B9CB-2234A079B6D9}"/>
              </a:ext>
            </a:extLst>
          </p:cNvPr>
          <p:cNvSpPr>
            <a:spLocks noChangeArrowheads="1"/>
          </p:cNvSpPr>
          <p:nvPr/>
        </p:nvSpPr>
        <p:spPr bwMode="auto">
          <a:xfrm>
            <a:off x="2055813" y="3132138"/>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5" name="AutoShape 10">
            <a:extLst>
              <a:ext uri="{FF2B5EF4-FFF2-40B4-BE49-F238E27FC236}">
                <a16:creationId xmlns:a16="http://schemas.microsoft.com/office/drawing/2014/main" id="{A2970D51-B98B-4912-A1AC-41C27D592299}"/>
              </a:ext>
            </a:extLst>
          </p:cNvPr>
          <p:cNvSpPr>
            <a:spLocks noChangeArrowheads="1"/>
          </p:cNvSpPr>
          <p:nvPr/>
        </p:nvSpPr>
        <p:spPr bwMode="auto">
          <a:xfrm>
            <a:off x="2055813" y="3421063"/>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6" name="AutoShape 11">
            <a:extLst>
              <a:ext uri="{FF2B5EF4-FFF2-40B4-BE49-F238E27FC236}">
                <a16:creationId xmlns:a16="http://schemas.microsoft.com/office/drawing/2014/main" id="{39075346-43D9-4E1F-B83E-420C2A536C85}"/>
              </a:ext>
            </a:extLst>
          </p:cNvPr>
          <p:cNvSpPr>
            <a:spLocks noChangeArrowheads="1"/>
          </p:cNvSpPr>
          <p:nvPr/>
        </p:nvSpPr>
        <p:spPr bwMode="auto">
          <a:xfrm>
            <a:off x="2055813" y="342106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7" name="AutoShape 12">
            <a:extLst>
              <a:ext uri="{FF2B5EF4-FFF2-40B4-BE49-F238E27FC236}">
                <a16:creationId xmlns:a16="http://schemas.microsoft.com/office/drawing/2014/main" id="{02C4957C-40E5-467F-B07E-62EDDF20EDCA}"/>
              </a:ext>
            </a:extLst>
          </p:cNvPr>
          <p:cNvSpPr>
            <a:spLocks noChangeArrowheads="1"/>
          </p:cNvSpPr>
          <p:nvPr/>
        </p:nvSpPr>
        <p:spPr bwMode="auto">
          <a:xfrm>
            <a:off x="542925" y="4222750"/>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8" name="AutoShape 13">
            <a:extLst>
              <a:ext uri="{FF2B5EF4-FFF2-40B4-BE49-F238E27FC236}">
                <a16:creationId xmlns:a16="http://schemas.microsoft.com/office/drawing/2014/main" id="{15FDA4C7-360D-49DD-A7F9-0A7824770776}"/>
              </a:ext>
            </a:extLst>
          </p:cNvPr>
          <p:cNvSpPr>
            <a:spLocks noChangeArrowheads="1"/>
          </p:cNvSpPr>
          <p:nvPr/>
        </p:nvSpPr>
        <p:spPr bwMode="auto">
          <a:xfrm>
            <a:off x="542925" y="4222750"/>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9" name="AutoShape 14">
            <a:extLst>
              <a:ext uri="{FF2B5EF4-FFF2-40B4-BE49-F238E27FC236}">
                <a16:creationId xmlns:a16="http://schemas.microsoft.com/office/drawing/2014/main" id="{32FE7D17-D7B2-4D65-A02D-902D5B29E720}"/>
              </a:ext>
            </a:extLst>
          </p:cNvPr>
          <p:cNvSpPr>
            <a:spLocks noChangeArrowheads="1"/>
          </p:cNvSpPr>
          <p:nvPr/>
        </p:nvSpPr>
        <p:spPr bwMode="auto">
          <a:xfrm>
            <a:off x="2163763" y="4475163"/>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0" name="AutoShape 15">
            <a:extLst>
              <a:ext uri="{FF2B5EF4-FFF2-40B4-BE49-F238E27FC236}">
                <a16:creationId xmlns:a16="http://schemas.microsoft.com/office/drawing/2014/main" id="{DF948874-58C5-4986-9B91-0C3FE7A80669}"/>
              </a:ext>
            </a:extLst>
          </p:cNvPr>
          <p:cNvSpPr>
            <a:spLocks noChangeArrowheads="1"/>
          </p:cNvSpPr>
          <p:nvPr/>
        </p:nvSpPr>
        <p:spPr bwMode="auto">
          <a:xfrm>
            <a:off x="2163763" y="447516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1" name="AutoShape 16">
            <a:extLst>
              <a:ext uri="{FF2B5EF4-FFF2-40B4-BE49-F238E27FC236}">
                <a16:creationId xmlns:a16="http://schemas.microsoft.com/office/drawing/2014/main" id="{2D191AE7-1C2F-4C5F-AB4A-ED732FDDF30A}"/>
              </a:ext>
            </a:extLst>
          </p:cNvPr>
          <p:cNvSpPr>
            <a:spLocks noChangeArrowheads="1"/>
          </p:cNvSpPr>
          <p:nvPr/>
        </p:nvSpPr>
        <p:spPr bwMode="auto">
          <a:xfrm>
            <a:off x="3783013" y="4727575"/>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2" name="AutoShape 17">
            <a:extLst>
              <a:ext uri="{FF2B5EF4-FFF2-40B4-BE49-F238E27FC236}">
                <a16:creationId xmlns:a16="http://schemas.microsoft.com/office/drawing/2014/main" id="{89C5626F-1C2B-42D3-A3AB-451DC25FD1B7}"/>
              </a:ext>
            </a:extLst>
          </p:cNvPr>
          <p:cNvSpPr>
            <a:spLocks noChangeArrowheads="1"/>
          </p:cNvSpPr>
          <p:nvPr/>
        </p:nvSpPr>
        <p:spPr bwMode="auto">
          <a:xfrm>
            <a:off x="3783013" y="4727575"/>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3" name="AutoShape 18">
            <a:extLst>
              <a:ext uri="{FF2B5EF4-FFF2-40B4-BE49-F238E27FC236}">
                <a16:creationId xmlns:a16="http://schemas.microsoft.com/office/drawing/2014/main" id="{2BC82AAC-EA4B-47C0-A383-8ECCC499BF98}"/>
              </a:ext>
            </a:extLst>
          </p:cNvPr>
          <p:cNvSpPr>
            <a:spLocks noChangeArrowheads="1"/>
          </p:cNvSpPr>
          <p:nvPr/>
        </p:nvSpPr>
        <p:spPr bwMode="auto">
          <a:xfrm>
            <a:off x="5403850" y="5014913"/>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4" name="AutoShape 19">
            <a:extLst>
              <a:ext uri="{FF2B5EF4-FFF2-40B4-BE49-F238E27FC236}">
                <a16:creationId xmlns:a16="http://schemas.microsoft.com/office/drawing/2014/main" id="{732ECC68-88CE-4EFE-9CF6-FCB1A0BE34DD}"/>
              </a:ext>
            </a:extLst>
          </p:cNvPr>
          <p:cNvSpPr>
            <a:spLocks noChangeArrowheads="1"/>
          </p:cNvSpPr>
          <p:nvPr/>
        </p:nvSpPr>
        <p:spPr bwMode="auto">
          <a:xfrm>
            <a:off x="5403850" y="501491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5" name="AutoShape 20">
            <a:extLst>
              <a:ext uri="{FF2B5EF4-FFF2-40B4-BE49-F238E27FC236}">
                <a16:creationId xmlns:a16="http://schemas.microsoft.com/office/drawing/2014/main" id="{39DCDCD7-2BF8-437E-B98B-3486B081F906}"/>
              </a:ext>
            </a:extLst>
          </p:cNvPr>
          <p:cNvSpPr>
            <a:spLocks noChangeArrowheads="1"/>
          </p:cNvSpPr>
          <p:nvPr/>
        </p:nvSpPr>
        <p:spPr bwMode="auto">
          <a:xfrm>
            <a:off x="579438" y="561816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6" name="AutoShape 21">
            <a:extLst>
              <a:ext uri="{FF2B5EF4-FFF2-40B4-BE49-F238E27FC236}">
                <a16:creationId xmlns:a16="http://schemas.microsoft.com/office/drawing/2014/main" id="{5FF1CB9A-61BB-42C9-8BCA-84F933A5A5C8}"/>
              </a:ext>
            </a:extLst>
          </p:cNvPr>
          <p:cNvSpPr>
            <a:spLocks noChangeArrowheads="1"/>
          </p:cNvSpPr>
          <p:nvPr/>
        </p:nvSpPr>
        <p:spPr bwMode="auto">
          <a:xfrm>
            <a:off x="1865313" y="561816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7" name="AutoShape 22">
            <a:extLst>
              <a:ext uri="{FF2B5EF4-FFF2-40B4-BE49-F238E27FC236}">
                <a16:creationId xmlns:a16="http://schemas.microsoft.com/office/drawing/2014/main" id="{78CFBD3F-9C83-41AF-AC03-780E7EEE5ADB}"/>
              </a:ext>
            </a:extLst>
          </p:cNvPr>
          <p:cNvSpPr>
            <a:spLocks noChangeArrowheads="1"/>
          </p:cNvSpPr>
          <p:nvPr/>
        </p:nvSpPr>
        <p:spPr bwMode="auto">
          <a:xfrm>
            <a:off x="3094038" y="561816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8" name="AutoShape 23">
            <a:extLst>
              <a:ext uri="{FF2B5EF4-FFF2-40B4-BE49-F238E27FC236}">
                <a16:creationId xmlns:a16="http://schemas.microsoft.com/office/drawing/2014/main" id="{46090E17-6D7C-49EA-8E8F-8E8621B99A0A}"/>
              </a:ext>
            </a:extLst>
          </p:cNvPr>
          <p:cNvSpPr>
            <a:spLocks noChangeArrowheads="1"/>
          </p:cNvSpPr>
          <p:nvPr/>
        </p:nvSpPr>
        <p:spPr bwMode="auto">
          <a:xfrm>
            <a:off x="4379913" y="561816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9" name="AutoShape 24">
            <a:extLst>
              <a:ext uri="{FF2B5EF4-FFF2-40B4-BE49-F238E27FC236}">
                <a16:creationId xmlns:a16="http://schemas.microsoft.com/office/drawing/2014/main" id="{21B3F685-2B44-4620-ACD8-7B23D3E8B0A1}"/>
              </a:ext>
            </a:extLst>
          </p:cNvPr>
          <p:cNvSpPr>
            <a:spLocks noChangeArrowheads="1"/>
          </p:cNvSpPr>
          <p:nvPr/>
        </p:nvSpPr>
        <p:spPr bwMode="auto">
          <a:xfrm>
            <a:off x="577850" y="5875338"/>
            <a:ext cx="6629400"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30" name="Text Box 25">
            <a:extLst>
              <a:ext uri="{FF2B5EF4-FFF2-40B4-BE49-F238E27FC236}">
                <a16:creationId xmlns:a16="http://schemas.microsoft.com/office/drawing/2014/main" id="{2D864D04-AC59-4270-B782-487A0EC5E646}"/>
              </a:ext>
            </a:extLst>
          </p:cNvPr>
          <p:cNvSpPr txBox="1">
            <a:spLocks noChangeArrowheads="1"/>
          </p:cNvSpPr>
          <p:nvPr/>
        </p:nvSpPr>
        <p:spPr bwMode="auto">
          <a:xfrm>
            <a:off x="808038" y="1700213"/>
            <a:ext cx="676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Esto</a:t>
            </a:r>
            <a:r>
              <a:rPr lang="en-US" altLang="en-US" sz="1800" dirty="0"/>
              <a:t>:</a:t>
            </a:r>
          </a:p>
        </p:txBody>
      </p:sp>
      <p:sp>
        <p:nvSpPr>
          <p:cNvPr id="72731" name="Text Box 26">
            <a:extLst>
              <a:ext uri="{FF2B5EF4-FFF2-40B4-BE49-F238E27FC236}">
                <a16:creationId xmlns:a16="http://schemas.microsoft.com/office/drawing/2014/main" id="{98564AE1-A133-4499-B43D-41907B37CF39}"/>
              </a:ext>
            </a:extLst>
          </p:cNvPr>
          <p:cNvSpPr txBox="1">
            <a:spLocks noChangeArrowheads="1"/>
          </p:cNvSpPr>
          <p:nvPr/>
        </p:nvSpPr>
        <p:spPr bwMode="auto">
          <a:xfrm>
            <a:off x="663575" y="2852738"/>
            <a:ext cx="9810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a:t>O </a:t>
            </a:r>
            <a:r>
              <a:rPr lang="en-US" altLang="en-US" sz="1800" dirty="0" err="1"/>
              <a:t>esto</a:t>
            </a:r>
            <a:r>
              <a:rPr lang="en-US" altLang="en-US" sz="1800" dirty="0"/>
              <a:t>?</a:t>
            </a:r>
          </a:p>
        </p:txBody>
      </p:sp>
      <p:sp>
        <p:nvSpPr>
          <p:cNvPr id="72732" name="AutoShape 27">
            <a:extLst>
              <a:ext uri="{FF2B5EF4-FFF2-40B4-BE49-F238E27FC236}">
                <a16:creationId xmlns:a16="http://schemas.microsoft.com/office/drawing/2014/main" id="{9F51DBD5-A002-4BDD-832E-C9110E51A09D}"/>
              </a:ext>
            </a:extLst>
          </p:cNvPr>
          <p:cNvSpPr>
            <a:spLocks/>
          </p:cNvSpPr>
          <p:nvPr/>
        </p:nvSpPr>
        <p:spPr bwMode="auto">
          <a:xfrm>
            <a:off x="1828800" y="2478088"/>
            <a:ext cx="228600" cy="1143000"/>
          </a:xfrm>
          <a:prstGeom prst="leftBrace">
            <a:avLst>
              <a:gd name="adj1" fmla="val 416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33" name="Text Box 28">
            <a:extLst>
              <a:ext uri="{FF2B5EF4-FFF2-40B4-BE49-F238E27FC236}">
                <a16:creationId xmlns:a16="http://schemas.microsoft.com/office/drawing/2014/main" id="{711EBE12-FDD2-41D2-8B48-504690BA0446}"/>
              </a:ext>
            </a:extLst>
          </p:cNvPr>
          <p:cNvSpPr txBox="1">
            <a:spLocks noChangeArrowheads="1"/>
          </p:cNvSpPr>
          <p:nvPr/>
        </p:nvSpPr>
        <p:spPr bwMode="auto">
          <a:xfrm>
            <a:off x="1143000" y="3814763"/>
            <a:ext cx="38131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Mismo</a:t>
            </a:r>
            <a:r>
              <a:rPr lang="en-US" altLang="en-US" sz="1800" dirty="0"/>
              <a:t> numero de </a:t>
            </a:r>
            <a:r>
              <a:rPr lang="en-US" altLang="en-US" sz="1800" dirty="0" err="1"/>
              <a:t>iteraciones</a:t>
            </a:r>
            <a:r>
              <a:rPr lang="en-US" altLang="en-US" sz="1800" dirty="0"/>
              <a:t> </a:t>
            </a:r>
            <a:r>
              <a:rPr lang="en-US" altLang="en-US" sz="1800" i="1" dirty="0" err="1"/>
              <a:t>útiles</a:t>
            </a:r>
            <a:r>
              <a:rPr lang="en-US" altLang="en-US" sz="1800" dirty="0"/>
              <a:t>:</a:t>
            </a:r>
          </a:p>
        </p:txBody>
      </p:sp>
      <p:sp>
        <p:nvSpPr>
          <p:cNvPr id="72734" name="Text Box 29">
            <a:extLst>
              <a:ext uri="{FF2B5EF4-FFF2-40B4-BE49-F238E27FC236}">
                <a16:creationId xmlns:a16="http://schemas.microsoft.com/office/drawing/2014/main" id="{720A9A54-C423-42CC-9F08-2B760DDA75FC}"/>
              </a:ext>
            </a:extLst>
          </p:cNvPr>
          <p:cNvSpPr txBox="1">
            <a:spLocks noChangeArrowheads="1"/>
          </p:cNvSpPr>
          <p:nvPr/>
        </p:nvSpPr>
        <p:spPr bwMode="auto">
          <a:xfrm>
            <a:off x="603250" y="5218113"/>
            <a:ext cx="38782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Mucho</a:t>
            </a:r>
            <a:r>
              <a:rPr lang="en-US" altLang="en-US" sz="1800" dirty="0"/>
              <a:t> mas </a:t>
            </a:r>
            <a:r>
              <a:rPr lang="en-US" altLang="en-US" sz="1800" i="1" dirty="0" err="1"/>
              <a:t>desperdicio</a:t>
            </a:r>
            <a:r>
              <a:rPr lang="en-US" altLang="en-US" sz="1800" dirty="0"/>
              <a:t> </a:t>
            </a:r>
            <a:r>
              <a:rPr lang="en-US" altLang="en-US" sz="1800" dirty="0" err="1"/>
              <a:t>en</a:t>
            </a:r>
            <a:r>
              <a:rPr lang="en-US" altLang="en-US" sz="1800" dirty="0"/>
              <a:t> el burn-in </a:t>
            </a:r>
            <a:r>
              <a:rPr lang="en-US" altLang="en-US" sz="1800" dirty="0" err="1"/>
              <a:t>acumulado</a:t>
            </a:r>
            <a:endParaRPr lang="en-US" altLang="en-US" sz="1800" dirty="0"/>
          </a:p>
        </p:txBody>
      </p:sp>
      <p:sp>
        <p:nvSpPr>
          <p:cNvPr id="72735" name="Text Box 30">
            <a:extLst>
              <a:ext uri="{FF2B5EF4-FFF2-40B4-BE49-F238E27FC236}">
                <a16:creationId xmlns:a16="http://schemas.microsoft.com/office/drawing/2014/main" id="{8C527030-FF73-4CD3-87ED-DA718515DF96}"/>
              </a:ext>
            </a:extLst>
          </p:cNvPr>
          <p:cNvSpPr txBox="1">
            <a:spLocks noChangeArrowheads="1"/>
          </p:cNvSpPr>
          <p:nvPr/>
        </p:nvSpPr>
        <p:spPr bwMode="auto">
          <a:xfrm>
            <a:off x="663575" y="6184900"/>
            <a:ext cx="779462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2000" dirty="0"/>
              <a:t>A </a:t>
            </a:r>
            <a:r>
              <a:rPr lang="en-US" altLang="en-US" sz="2000" dirty="0" err="1"/>
              <a:t>primera</a:t>
            </a:r>
            <a:r>
              <a:rPr lang="en-US" altLang="en-US" sz="2000" dirty="0"/>
              <a:t> vista </a:t>
            </a:r>
            <a:r>
              <a:rPr lang="en-US" altLang="en-US" sz="2000" dirty="0" err="1"/>
              <a:t>parece</a:t>
            </a:r>
            <a:r>
              <a:rPr lang="en-US" altLang="en-US" sz="2000" dirty="0"/>
              <a:t> que una </a:t>
            </a:r>
            <a:r>
              <a:rPr lang="en-US" altLang="en-US" sz="2000" dirty="0" err="1"/>
              <a:t>cadena</a:t>
            </a:r>
            <a:r>
              <a:rPr lang="en-US" altLang="en-US" sz="2000" dirty="0"/>
              <a:t> </a:t>
            </a:r>
            <a:r>
              <a:rPr lang="en-US" altLang="en-US" sz="2000" dirty="0" err="1"/>
              <a:t>única</a:t>
            </a:r>
            <a:r>
              <a:rPr lang="en-US" altLang="en-US" sz="2000" dirty="0"/>
              <a:t> es </a:t>
            </a:r>
            <a:r>
              <a:rPr lang="en-US" altLang="en-US" sz="2000" i="1" dirty="0"/>
              <a:t>mas </a:t>
            </a:r>
            <a:r>
              <a:rPr lang="en-US" altLang="en-US" sz="2000" i="1" dirty="0" err="1"/>
              <a:t>eficiente</a:t>
            </a:r>
            <a:r>
              <a:rPr lang="en-US" altLang="en-US" sz="2000" dirty="0"/>
              <a: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
            <a:extLst>
              <a:ext uri="{FF2B5EF4-FFF2-40B4-BE49-F238E27FC236}">
                <a16:creationId xmlns:a16="http://schemas.microsoft.com/office/drawing/2014/main" id="{D84E8022-C37F-4A2D-83E2-DD1981385B5F}"/>
              </a:ext>
            </a:extLst>
          </p:cNvPr>
          <p:cNvSpPr>
            <a:spLocks noGrp="1" noChangeArrowheads="1"/>
          </p:cNvSpPr>
          <p:nvPr>
            <p:ph type="title" idx="4294967295"/>
          </p:nvPr>
        </p:nvSpPr>
        <p:spPr bwMode="auto">
          <a:xfrm>
            <a:off x="457200" y="534134"/>
            <a:ext cx="8228013"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err="1"/>
              <a:t>Todo</a:t>
            </a:r>
            <a:r>
              <a:rPr lang="en-GB" altLang="en-US" dirty="0"/>
              <a:t> </a:t>
            </a:r>
            <a:r>
              <a:rPr lang="en-GB" altLang="en-US" dirty="0" err="1"/>
              <a:t>depende</a:t>
            </a:r>
            <a:r>
              <a:rPr lang="en-GB" altLang="en-US" dirty="0"/>
              <a:t> de los </a:t>
            </a:r>
            <a:r>
              <a:rPr lang="en-GB" altLang="en-US" dirty="0" err="1"/>
              <a:t>recursos</a:t>
            </a:r>
            <a:r>
              <a:rPr lang="en-GB" altLang="en-US" dirty="0"/>
              <a:t> </a:t>
            </a:r>
            <a:r>
              <a:rPr lang="en-GB" altLang="en-US" dirty="0" err="1"/>
              <a:t>disponibles</a:t>
            </a:r>
            <a:r>
              <a:rPr lang="en-GB" altLang="en-US" dirty="0"/>
              <a:t> (y </a:t>
            </a:r>
            <a:r>
              <a:rPr lang="en-GB" altLang="en-US" dirty="0" err="1"/>
              <a:t>limitantes</a:t>
            </a:r>
            <a:r>
              <a:rPr lang="en-GB" altLang="en-US" dirty="0"/>
              <a:t>)</a:t>
            </a:r>
            <a:endParaRPr lang="en-US" altLang="en-US" dirty="0"/>
          </a:p>
        </p:txBody>
      </p:sp>
      <p:sp>
        <p:nvSpPr>
          <p:cNvPr id="74755" name="AutoShape 2">
            <a:extLst>
              <a:ext uri="{FF2B5EF4-FFF2-40B4-BE49-F238E27FC236}">
                <a16:creationId xmlns:a16="http://schemas.microsoft.com/office/drawing/2014/main" id="{59B0500C-534C-482B-BC0D-8AE027BDBF2C}"/>
              </a:ext>
            </a:extLst>
          </p:cNvPr>
          <p:cNvSpPr>
            <a:spLocks noChangeArrowheads="1"/>
          </p:cNvSpPr>
          <p:nvPr/>
        </p:nvSpPr>
        <p:spPr bwMode="auto">
          <a:xfrm>
            <a:off x="542925" y="2093913"/>
            <a:ext cx="79152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56" name="AutoShape 3">
            <a:extLst>
              <a:ext uri="{FF2B5EF4-FFF2-40B4-BE49-F238E27FC236}">
                <a16:creationId xmlns:a16="http://schemas.microsoft.com/office/drawing/2014/main" id="{6AF622CF-73B2-46A2-ACFC-3398AAF3C989}"/>
              </a:ext>
            </a:extLst>
          </p:cNvPr>
          <p:cNvSpPr>
            <a:spLocks noChangeArrowheads="1"/>
          </p:cNvSpPr>
          <p:nvPr/>
        </p:nvSpPr>
        <p:spPr bwMode="auto">
          <a:xfrm>
            <a:off x="542925" y="209391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57" name="AutoShape 4">
            <a:extLst>
              <a:ext uri="{FF2B5EF4-FFF2-40B4-BE49-F238E27FC236}">
                <a16:creationId xmlns:a16="http://schemas.microsoft.com/office/drawing/2014/main" id="{42919291-CF97-463B-BF2E-9CB3AF5B0E63}"/>
              </a:ext>
            </a:extLst>
          </p:cNvPr>
          <p:cNvSpPr>
            <a:spLocks noChangeArrowheads="1"/>
          </p:cNvSpPr>
          <p:nvPr/>
        </p:nvSpPr>
        <p:spPr bwMode="auto">
          <a:xfrm>
            <a:off x="2055813" y="2484438"/>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58" name="AutoShape 5">
            <a:extLst>
              <a:ext uri="{FF2B5EF4-FFF2-40B4-BE49-F238E27FC236}">
                <a16:creationId xmlns:a16="http://schemas.microsoft.com/office/drawing/2014/main" id="{3FD5CD85-0B6E-428F-A89F-5F5A1ABCB542}"/>
              </a:ext>
            </a:extLst>
          </p:cNvPr>
          <p:cNvSpPr>
            <a:spLocks noChangeArrowheads="1"/>
          </p:cNvSpPr>
          <p:nvPr/>
        </p:nvSpPr>
        <p:spPr bwMode="auto">
          <a:xfrm>
            <a:off x="2055813" y="2484438"/>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59" name="AutoShape 6">
            <a:extLst>
              <a:ext uri="{FF2B5EF4-FFF2-40B4-BE49-F238E27FC236}">
                <a16:creationId xmlns:a16="http://schemas.microsoft.com/office/drawing/2014/main" id="{1083E155-E157-4FA9-AB63-B51DD5A9C855}"/>
              </a:ext>
            </a:extLst>
          </p:cNvPr>
          <p:cNvSpPr>
            <a:spLocks noChangeArrowheads="1"/>
          </p:cNvSpPr>
          <p:nvPr/>
        </p:nvSpPr>
        <p:spPr bwMode="auto">
          <a:xfrm>
            <a:off x="2055813" y="2736850"/>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60" name="AutoShape 7">
            <a:extLst>
              <a:ext uri="{FF2B5EF4-FFF2-40B4-BE49-F238E27FC236}">
                <a16:creationId xmlns:a16="http://schemas.microsoft.com/office/drawing/2014/main" id="{891A754C-C5CC-4AB8-9FF7-EFC11F6F6A8C}"/>
              </a:ext>
            </a:extLst>
          </p:cNvPr>
          <p:cNvSpPr>
            <a:spLocks noChangeArrowheads="1"/>
          </p:cNvSpPr>
          <p:nvPr/>
        </p:nvSpPr>
        <p:spPr bwMode="auto">
          <a:xfrm>
            <a:off x="2055813" y="2736850"/>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61" name="AutoShape 8">
            <a:extLst>
              <a:ext uri="{FF2B5EF4-FFF2-40B4-BE49-F238E27FC236}">
                <a16:creationId xmlns:a16="http://schemas.microsoft.com/office/drawing/2014/main" id="{07E51BD8-F8BE-45E4-A1C9-520090CC793A}"/>
              </a:ext>
            </a:extLst>
          </p:cNvPr>
          <p:cNvSpPr>
            <a:spLocks noChangeArrowheads="1"/>
          </p:cNvSpPr>
          <p:nvPr/>
        </p:nvSpPr>
        <p:spPr bwMode="auto">
          <a:xfrm>
            <a:off x="2055813" y="2989263"/>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62" name="AutoShape 9">
            <a:extLst>
              <a:ext uri="{FF2B5EF4-FFF2-40B4-BE49-F238E27FC236}">
                <a16:creationId xmlns:a16="http://schemas.microsoft.com/office/drawing/2014/main" id="{CB3E74BF-558C-4A26-9D1C-E9AA64DAC0C9}"/>
              </a:ext>
            </a:extLst>
          </p:cNvPr>
          <p:cNvSpPr>
            <a:spLocks noChangeArrowheads="1"/>
          </p:cNvSpPr>
          <p:nvPr/>
        </p:nvSpPr>
        <p:spPr bwMode="auto">
          <a:xfrm>
            <a:off x="2055813" y="298926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63" name="AutoShape 10">
            <a:extLst>
              <a:ext uri="{FF2B5EF4-FFF2-40B4-BE49-F238E27FC236}">
                <a16:creationId xmlns:a16="http://schemas.microsoft.com/office/drawing/2014/main" id="{688BC28D-5C81-4840-9D15-EB75C394F651}"/>
              </a:ext>
            </a:extLst>
          </p:cNvPr>
          <p:cNvSpPr>
            <a:spLocks noChangeArrowheads="1"/>
          </p:cNvSpPr>
          <p:nvPr/>
        </p:nvSpPr>
        <p:spPr bwMode="auto">
          <a:xfrm>
            <a:off x="2055813" y="3276600"/>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64" name="AutoShape 11">
            <a:extLst>
              <a:ext uri="{FF2B5EF4-FFF2-40B4-BE49-F238E27FC236}">
                <a16:creationId xmlns:a16="http://schemas.microsoft.com/office/drawing/2014/main" id="{D8DA4CF7-F2C3-4C2A-9588-912C07DE534A}"/>
              </a:ext>
            </a:extLst>
          </p:cNvPr>
          <p:cNvSpPr>
            <a:spLocks noChangeArrowheads="1"/>
          </p:cNvSpPr>
          <p:nvPr/>
        </p:nvSpPr>
        <p:spPr bwMode="auto">
          <a:xfrm>
            <a:off x="2055813" y="3276600"/>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65" name="Text Box 12">
            <a:extLst>
              <a:ext uri="{FF2B5EF4-FFF2-40B4-BE49-F238E27FC236}">
                <a16:creationId xmlns:a16="http://schemas.microsoft.com/office/drawing/2014/main" id="{B6D68854-BAC1-4F35-8836-E620D3943367}"/>
              </a:ext>
            </a:extLst>
          </p:cNvPr>
          <p:cNvSpPr txBox="1">
            <a:spLocks noChangeArrowheads="1"/>
          </p:cNvSpPr>
          <p:nvPr/>
        </p:nvSpPr>
        <p:spPr bwMode="auto">
          <a:xfrm>
            <a:off x="808038" y="1700213"/>
            <a:ext cx="2454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Esto</a:t>
            </a:r>
            <a:r>
              <a:rPr lang="en-US" altLang="en-US" sz="1800" dirty="0"/>
              <a:t> </a:t>
            </a:r>
            <a:r>
              <a:rPr lang="en-US" altLang="en-US" sz="1800" dirty="0" err="1"/>
              <a:t>en</a:t>
            </a:r>
            <a:r>
              <a:rPr lang="en-US" altLang="en-US" sz="1800" dirty="0"/>
              <a:t> un </a:t>
            </a:r>
            <a:r>
              <a:rPr lang="en-US" altLang="en-US" sz="1800" dirty="0" err="1"/>
              <a:t>cpu</a:t>
            </a:r>
            <a:r>
              <a:rPr lang="en-US" altLang="en-US" sz="1800" dirty="0"/>
              <a:t> (core):</a:t>
            </a:r>
          </a:p>
        </p:txBody>
      </p:sp>
      <p:sp>
        <p:nvSpPr>
          <p:cNvPr id="74766" name="Text Box 13">
            <a:extLst>
              <a:ext uri="{FF2B5EF4-FFF2-40B4-BE49-F238E27FC236}">
                <a16:creationId xmlns:a16="http://schemas.microsoft.com/office/drawing/2014/main" id="{BC25714C-2372-4E45-BBDA-3F4EBC284519}"/>
              </a:ext>
            </a:extLst>
          </p:cNvPr>
          <p:cNvSpPr txBox="1">
            <a:spLocks noChangeArrowheads="1"/>
          </p:cNvSpPr>
          <p:nvPr/>
        </p:nvSpPr>
        <p:spPr bwMode="auto">
          <a:xfrm>
            <a:off x="663575" y="2709863"/>
            <a:ext cx="9810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a:t>Or </a:t>
            </a:r>
            <a:r>
              <a:rPr lang="en-US" altLang="en-US" sz="1800" dirty="0" err="1"/>
              <a:t>esto</a:t>
            </a:r>
            <a:r>
              <a:rPr lang="en-US" altLang="en-US" sz="1800" dirty="0"/>
              <a:t>?</a:t>
            </a:r>
          </a:p>
        </p:txBody>
      </p:sp>
      <p:sp>
        <p:nvSpPr>
          <p:cNvPr id="74767" name="AutoShape 14">
            <a:extLst>
              <a:ext uri="{FF2B5EF4-FFF2-40B4-BE49-F238E27FC236}">
                <a16:creationId xmlns:a16="http://schemas.microsoft.com/office/drawing/2014/main" id="{F7DC4F4B-2618-4832-9F3E-4BE602827717}"/>
              </a:ext>
            </a:extLst>
          </p:cNvPr>
          <p:cNvSpPr>
            <a:spLocks/>
          </p:cNvSpPr>
          <p:nvPr/>
        </p:nvSpPr>
        <p:spPr bwMode="auto">
          <a:xfrm>
            <a:off x="1828800" y="2335213"/>
            <a:ext cx="228600" cy="1143000"/>
          </a:xfrm>
          <a:prstGeom prst="leftBrace">
            <a:avLst>
              <a:gd name="adj1" fmla="val 416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69" name="AutoShape 16">
            <a:extLst>
              <a:ext uri="{FF2B5EF4-FFF2-40B4-BE49-F238E27FC236}">
                <a16:creationId xmlns:a16="http://schemas.microsoft.com/office/drawing/2014/main" id="{CD3D97B4-44D6-4512-8891-55A69DACB6E6}"/>
              </a:ext>
            </a:extLst>
          </p:cNvPr>
          <p:cNvSpPr>
            <a:spLocks/>
          </p:cNvSpPr>
          <p:nvPr/>
        </p:nvSpPr>
        <p:spPr bwMode="auto">
          <a:xfrm>
            <a:off x="5029200" y="2370138"/>
            <a:ext cx="228600" cy="1143000"/>
          </a:xfrm>
          <a:prstGeom prst="rightBrace">
            <a:avLst>
              <a:gd name="adj1" fmla="val 416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70" name="Text Box 17">
            <a:extLst>
              <a:ext uri="{FF2B5EF4-FFF2-40B4-BE49-F238E27FC236}">
                <a16:creationId xmlns:a16="http://schemas.microsoft.com/office/drawing/2014/main" id="{66F21FFD-3D71-4363-8102-87F5DBE56B43}"/>
              </a:ext>
            </a:extLst>
          </p:cNvPr>
          <p:cNvSpPr txBox="1">
            <a:spLocks noChangeArrowheads="1"/>
          </p:cNvSpPr>
          <p:nvPr/>
        </p:nvSpPr>
        <p:spPr bwMode="auto">
          <a:xfrm>
            <a:off x="5413375" y="2755900"/>
            <a:ext cx="2489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Cada</a:t>
            </a:r>
            <a:r>
              <a:rPr lang="en-US" altLang="en-US" sz="1800" dirty="0"/>
              <a:t> </a:t>
            </a:r>
            <a:r>
              <a:rPr lang="en-US" altLang="en-US" sz="1800" dirty="0" err="1"/>
              <a:t>uno</a:t>
            </a:r>
            <a:r>
              <a:rPr lang="en-US" altLang="en-US" sz="1800" dirty="0"/>
              <a:t> </a:t>
            </a:r>
            <a:r>
              <a:rPr lang="en-US" altLang="en-US" sz="1800" dirty="0" err="1"/>
              <a:t>en</a:t>
            </a:r>
            <a:r>
              <a:rPr lang="en-US" altLang="en-US" sz="1800" dirty="0"/>
              <a:t> un </a:t>
            </a:r>
            <a:r>
              <a:rPr lang="en-US" altLang="en-US" sz="1800" dirty="0" err="1"/>
              <a:t>cpu</a:t>
            </a:r>
            <a:r>
              <a:rPr lang="en-US" altLang="en-US" sz="1800" dirty="0"/>
              <a:t> </a:t>
            </a:r>
            <a:r>
              <a:rPr lang="en-US" altLang="en-US" sz="1800" dirty="0" err="1"/>
              <a:t>independiente</a:t>
            </a:r>
            <a:r>
              <a:rPr lang="en-US" altLang="en-US" sz="1800" dirty="0"/>
              <a:t>? (</a:t>
            </a:r>
            <a:r>
              <a:rPr lang="en-US" altLang="en-US" sz="1800" dirty="0" err="1"/>
              <a:t>paralelo</a:t>
            </a:r>
            <a:r>
              <a:rPr lang="en-US" altLang="en-US" sz="1800" dirty="0"/>
              <a:t>)</a:t>
            </a:r>
          </a:p>
        </p:txBody>
      </p:sp>
      <p:sp>
        <p:nvSpPr>
          <p:cNvPr id="19" name="Rectangle 15">
            <a:extLst>
              <a:ext uri="{FF2B5EF4-FFF2-40B4-BE49-F238E27FC236}">
                <a16:creationId xmlns:a16="http://schemas.microsoft.com/office/drawing/2014/main" id="{545B3828-453A-4EFA-A5F7-414AA130EE79}"/>
              </a:ext>
            </a:extLst>
          </p:cNvPr>
          <p:cNvSpPr txBox="1">
            <a:spLocks noChangeArrowheads="1"/>
          </p:cNvSpPr>
          <p:nvPr/>
        </p:nvSpPr>
        <p:spPr>
          <a:xfrm>
            <a:off x="203199" y="3831669"/>
            <a:ext cx="8736013" cy="2668588"/>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Gotham Book"/>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Gotham Book"/>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Gotham Book"/>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1313" indent="-341313">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t>La </a:t>
            </a:r>
            <a:r>
              <a:rPr lang="en-US" altLang="en-US" sz="2400" dirty="0" err="1"/>
              <a:t>cadena</a:t>
            </a:r>
            <a:r>
              <a:rPr lang="en-US" altLang="en-US" sz="2400" dirty="0"/>
              <a:t> </a:t>
            </a:r>
            <a:r>
              <a:rPr lang="en-US" altLang="en-US" sz="2400" dirty="0" err="1"/>
              <a:t>única</a:t>
            </a:r>
            <a:r>
              <a:rPr lang="en-US" altLang="en-US" sz="2400" dirty="0"/>
              <a:t> </a:t>
            </a:r>
            <a:r>
              <a:rPr lang="en-US" altLang="en-US" sz="2400" dirty="0" err="1"/>
              <a:t>resulta</a:t>
            </a:r>
            <a:r>
              <a:rPr lang="en-US" altLang="en-US" sz="2400" dirty="0"/>
              <a:t> </a:t>
            </a:r>
            <a:r>
              <a:rPr lang="en-US" altLang="en-US" sz="2400" dirty="0" err="1"/>
              <a:t>en</a:t>
            </a:r>
            <a:r>
              <a:rPr lang="en-US" altLang="en-US" sz="2400" dirty="0"/>
              <a:t> </a:t>
            </a:r>
            <a:r>
              <a:rPr lang="en-US" altLang="en-US" sz="2400" dirty="0" err="1"/>
              <a:t>menos</a:t>
            </a:r>
            <a:r>
              <a:rPr lang="en-US" altLang="en-US" sz="2400" dirty="0"/>
              <a:t> </a:t>
            </a:r>
            <a:r>
              <a:rPr lang="en-US" altLang="en-US" sz="2400" dirty="0" err="1"/>
              <a:t>tiempo</a:t>
            </a:r>
            <a:r>
              <a:rPr lang="en-US" altLang="en-US" sz="2400" dirty="0"/>
              <a:t> de </a:t>
            </a:r>
            <a:r>
              <a:rPr lang="en-US" altLang="en-US" sz="2400" dirty="0" err="1"/>
              <a:t>cpu</a:t>
            </a:r>
            <a:r>
              <a:rPr lang="en-US" altLang="en-US" sz="2400" dirty="0"/>
              <a:t> total, </a:t>
            </a:r>
            <a:r>
              <a:rPr lang="en-US" altLang="en-US" sz="2400" dirty="0" err="1"/>
              <a:t>pero</a:t>
            </a:r>
            <a:r>
              <a:rPr lang="en-US" altLang="en-US" sz="2400" dirty="0"/>
              <a:t>...</a:t>
            </a:r>
          </a:p>
          <a:p>
            <a:pPr marL="741363" lvl="1" indent="-284163">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err="1"/>
              <a:t>Varias</a:t>
            </a:r>
            <a:r>
              <a:rPr lang="en-US" altLang="en-US" sz="2400" dirty="0"/>
              <a:t> </a:t>
            </a:r>
            <a:r>
              <a:rPr lang="en-US" altLang="en-US" sz="2400" dirty="0" err="1"/>
              <a:t>cadenas</a:t>
            </a:r>
            <a:r>
              <a:rPr lang="en-US" altLang="en-US" sz="2400" dirty="0"/>
              <a:t> </a:t>
            </a:r>
            <a:r>
              <a:rPr lang="en-US" altLang="en-US" sz="2400" dirty="0" err="1"/>
              <a:t>cortas</a:t>
            </a:r>
            <a:r>
              <a:rPr lang="en-US" altLang="en-US" sz="2400" dirty="0"/>
              <a:t> </a:t>
            </a:r>
            <a:r>
              <a:rPr lang="en-US" altLang="en-US" sz="2400" dirty="0" err="1"/>
              <a:t>en</a:t>
            </a:r>
            <a:r>
              <a:rPr lang="en-US" altLang="en-US" sz="2400" dirty="0"/>
              <a:t> </a:t>
            </a:r>
            <a:r>
              <a:rPr lang="en-US" altLang="en-US" sz="2400" dirty="0" err="1"/>
              <a:t>paralelo</a:t>
            </a:r>
            <a:r>
              <a:rPr lang="en-US" altLang="en-US" sz="2400" dirty="0"/>
              <a:t> </a:t>
            </a:r>
            <a:r>
              <a:rPr lang="en-US" altLang="en-US" sz="2400" dirty="0" err="1"/>
              <a:t>toman</a:t>
            </a:r>
            <a:r>
              <a:rPr lang="en-US" altLang="en-US" sz="2400" dirty="0"/>
              <a:t> </a:t>
            </a:r>
            <a:r>
              <a:rPr lang="en-US" altLang="en-US" sz="2400" dirty="0" err="1"/>
              <a:t>menos</a:t>
            </a:r>
            <a:r>
              <a:rPr lang="en-US" altLang="en-US" sz="2400" dirty="0"/>
              <a:t> </a:t>
            </a:r>
            <a:r>
              <a:rPr lang="en-US" altLang="en-US" sz="2400" dirty="0" err="1"/>
              <a:t>tiempo</a:t>
            </a:r>
            <a:r>
              <a:rPr lang="en-US" altLang="en-US" sz="2400" dirty="0"/>
              <a:t> real!!!</a:t>
            </a:r>
          </a:p>
          <a:p>
            <a:pPr marL="341313" indent="-341313">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t>Una </a:t>
            </a:r>
            <a:r>
              <a:rPr lang="en-US" altLang="en-US" sz="2400" dirty="0" err="1"/>
              <a:t>única</a:t>
            </a:r>
            <a:r>
              <a:rPr lang="en-US" altLang="en-US" sz="2400" dirty="0"/>
              <a:t> </a:t>
            </a:r>
            <a:r>
              <a:rPr lang="en-US" altLang="en-US" sz="2400" dirty="0" err="1"/>
              <a:t>cadena</a:t>
            </a:r>
            <a:r>
              <a:rPr lang="en-US" altLang="en-US" sz="2400" dirty="0"/>
              <a:t> </a:t>
            </a:r>
            <a:r>
              <a:rPr lang="en-US" altLang="en-US" sz="2400" dirty="0" err="1"/>
              <a:t>larga</a:t>
            </a:r>
            <a:r>
              <a:rPr lang="en-US" altLang="en-US" sz="2400" dirty="0"/>
              <a:t> </a:t>
            </a:r>
            <a:r>
              <a:rPr lang="en-US" altLang="en-US" sz="2400" dirty="0" err="1"/>
              <a:t>puede</a:t>
            </a:r>
            <a:r>
              <a:rPr lang="en-US" altLang="en-US" sz="2400" dirty="0"/>
              <a:t> </a:t>
            </a:r>
            <a:r>
              <a:rPr lang="en-US" altLang="en-US" sz="2400" dirty="0" err="1"/>
              <a:t>resultar</a:t>
            </a:r>
            <a:r>
              <a:rPr lang="en-US" altLang="en-US" sz="2400" dirty="0"/>
              <a:t> </a:t>
            </a:r>
            <a:r>
              <a:rPr lang="en-US" altLang="en-US" sz="2400" dirty="0" err="1"/>
              <a:t>en</a:t>
            </a:r>
            <a:r>
              <a:rPr lang="en-US" altLang="en-US" sz="2400" dirty="0"/>
              <a:t> </a:t>
            </a:r>
            <a:r>
              <a:rPr lang="en-US" altLang="en-US" sz="2400" dirty="0" err="1"/>
              <a:t>menor</a:t>
            </a:r>
            <a:r>
              <a:rPr lang="en-US" altLang="en-US" sz="2400" dirty="0"/>
              <a:t> </a:t>
            </a:r>
            <a:r>
              <a:rPr lang="en-US" altLang="en-US" sz="2400" dirty="0" err="1"/>
              <a:t>tramaño</a:t>
            </a:r>
            <a:r>
              <a:rPr lang="en-US" altLang="en-US" sz="2400" dirty="0"/>
              <a:t> </a:t>
            </a:r>
            <a:r>
              <a:rPr lang="en-US" altLang="en-US" sz="2400" dirty="0" err="1"/>
              <a:t>efectivo</a:t>
            </a:r>
            <a:r>
              <a:rPr lang="en-US" altLang="en-US" sz="2400" dirty="0"/>
              <a:t> de </a:t>
            </a:r>
            <a:r>
              <a:rPr lang="en-US" altLang="en-US" sz="2400" dirty="0" err="1"/>
              <a:t>muestra</a:t>
            </a:r>
            <a:r>
              <a:rPr lang="en-US" altLang="en-US" sz="2400" dirty="0"/>
              <a:t>.</a:t>
            </a:r>
          </a:p>
          <a:p>
            <a:pPr marL="741363" lvl="1" indent="-284163">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err="1"/>
              <a:t>Varias</a:t>
            </a:r>
            <a:r>
              <a:rPr lang="en-US" altLang="en-US" sz="2400" dirty="0"/>
              <a:t> </a:t>
            </a:r>
            <a:r>
              <a:rPr lang="en-US" altLang="en-US" sz="2400" dirty="0" err="1"/>
              <a:t>cadenas</a:t>
            </a:r>
            <a:r>
              <a:rPr lang="en-US" altLang="en-US" sz="2400" dirty="0"/>
              <a:t> </a:t>
            </a:r>
            <a:r>
              <a:rPr lang="en-US" altLang="en-US" sz="2400" dirty="0" err="1"/>
              <a:t>cortas</a:t>
            </a:r>
            <a:r>
              <a:rPr lang="en-US" altLang="en-US" sz="2400" dirty="0"/>
              <a:t> </a:t>
            </a:r>
            <a:r>
              <a:rPr lang="en-US" altLang="en-US" sz="2400" dirty="0" err="1"/>
              <a:t>independientes</a:t>
            </a:r>
            <a:r>
              <a:rPr lang="en-US" altLang="en-US" sz="2400" dirty="0"/>
              <a:t> </a:t>
            </a:r>
            <a:r>
              <a:rPr lang="en-US" altLang="en-US" sz="2400" dirty="0" err="1"/>
              <a:t>pueden</a:t>
            </a:r>
            <a:r>
              <a:rPr lang="en-US" altLang="en-US" sz="2400" dirty="0"/>
              <a:t> </a:t>
            </a:r>
            <a:r>
              <a:rPr lang="en-US" altLang="en-US" sz="2400" dirty="0" err="1"/>
              <a:t>ayudar</a:t>
            </a:r>
            <a:r>
              <a:rPr lang="en-US" altLang="en-US" sz="2400" dirty="0"/>
              <a:t> a </a:t>
            </a:r>
            <a:r>
              <a:rPr lang="en-US" altLang="en-US" sz="2400" dirty="0" err="1"/>
              <a:t>incrementar</a:t>
            </a:r>
            <a:r>
              <a:rPr lang="en-US" altLang="en-US" sz="2400" dirty="0"/>
              <a:t> el </a:t>
            </a:r>
            <a:r>
              <a:rPr lang="en-US" altLang="en-US" sz="2400" dirty="0" err="1"/>
              <a:t>tamaño</a:t>
            </a:r>
            <a:r>
              <a:rPr lang="en-US" altLang="en-US" sz="2400" dirty="0"/>
              <a:t> de </a:t>
            </a:r>
            <a:r>
              <a:rPr lang="en-US" altLang="en-US" sz="2400" dirty="0" err="1"/>
              <a:t>muestra</a:t>
            </a:r>
            <a:r>
              <a:rPr lang="en-US" altLang="en-US" sz="2400" dirty="0"/>
              <a:t> </a:t>
            </a:r>
            <a:r>
              <a:rPr lang="en-US" altLang="en-US" sz="2400" dirty="0" err="1"/>
              <a:t>efectivo</a:t>
            </a:r>
            <a:r>
              <a:rPr lang="en-US" altLang="en-US" sz="2400" dirty="0"/>
              <a:t>.</a:t>
            </a:r>
          </a:p>
          <a:p>
            <a:pPr marL="341313" indent="-341313">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err="1"/>
              <a:t>Usted</a:t>
            </a:r>
            <a:r>
              <a:rPr lang="en-US" altLang="en-US" sz="2400" dirty="0"/>
              <a:t> debe decider que </a:t>
            </a:r>
            <a:r>
              <a:rPr lang="en-US" altLang="en-US" sz="2400" dirty="0" err="1"/>
              <a:t>estrategia</a:t>
            </a:r>
            <a:r>
              <a:rPr lang="en-US" altLang="en-US" sz="2400" dirty="0"/>
              <a:t> es major </a:t>
            </a:r>
            <a:r>
              <a:rPr lang="en-US" altLang="en-US" sz="2400" dirty="0" err="1"/>
              <a:t>en</a:t>
            </a:r>
            <a:r>
              <a:rPr lang="en-US" altLang="en-US" sz="2400" dirty="0"/>
              <a:t> </a:t>
            </a:r>
            <a:r>
              <a:rPr lang="en-US" altLang="en-US" sz="2400" dirty="0" err="1"/>
              <a:t>cada</a:t>
            </a:r>
            <a:r>
              <a:rPr lang="en-US" altLang="en-US" sz="2400" dirty="0"/>
              <a:t> </a:t>
            </a:r>
            <a:r>
              <a:rPr lang="en-US" altLang="en-US" sz="2400" dirty="0" err="1"/>
              <a:t>caso</a:t>
            </a:r>
            <a:r>
              <a:rPr lang="en-US" altLang="en-US" sz="2400" dirty="0"/>
              <a: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6BD97-EAB2-4808-BAA5-D8B3B6265A03}"/>
              </a:ext>
            </a:extLst>
          </p:cNvPr>
          <p:cNvSpPr>
            <a:spLocks noGrp="1"/>
          </p:cNvSpPr>
          <p:nvPr>
            <p:ph type="title"/>
          </p:nvPr>
        </p:nvSpPr>
        <p:spPr/>
        <p:txBody>
          <a:bodyPr>
            <a:normAutofit fontScale="90000"/>
          </a:bodyPr>
          <a:lstStyle/>
          <a:p>
            <a:r>
              <a:rPr lang="en-US" dirty="0" err="1"/>
              <a:t>Objetivos</a:t>
            </a:r>
            <a:r>
              <a:rPr lang="en-US" dirty="0"/>
              <a:t> de </a:t>
            </a:r>
            <a:r>
              <a:rPr lang="en-US" dirty="0" err="1"/>
              <a:t>Aprendizaje</a:t>
            </a:r>
            <a:endParaRPr lang="en-US" dirty="0"/>
          </a:p>
        </p:txBody>
      </p:sp>
      <p:sp>
        <p:nvSpPr>
          <p:cNvPr id="3" name="Content Placeholder 2">
            <a:extLst>
              <a:ext uri="{FF2B5EF4-FFF2-40B4-BE49-F238E27FC236}">
                <a16:creationId xmlns:a16="http://schemas.microsoft.com/office/drawing/2014/main" id="{690B1BED-475F-4562-AC41-7A5A08D301FA}"/>
              </a:ext>
            </a:extLst>
          </p:cNvPr>
          <p:cNvSpPr>
            <a:spLocks noGrp="1"/>
          </p:cNvSpPr>
          <p:nvPr>
            <p:ph idx="1"/>
          </p:nvPr>
        </p:nvSpPr>
        <p:spPr/>
        <p:txBody>
          <a:bodyPr/>
          <a:lstStyle/>
          <a:p>
            <a:pPr marL="0" indent="0">
              <a:buNone/>
            </a:pPr>
            <a:r>
              <a:rPr lang="es-ES_tradnl" dirty="0"/>
              <a:t>Al terminar el curso.</a:t>
            </a:r>
          </a:p>
          <a:p>
            <a:r>
              <a:rPr lang="es-ES_tradnl" dirty="0"/>
              <a:t>Los estudiantes comprenderán conceptos básicos y sintaxis del lenguaje Stan y su interfase R-Stan.</a:t>
            </a:r>
            <a:endParaRPr lang="en-US" dirty="0"/>
          </a:p>
          <a:p>
            <a:r>
              <a:rPr lang="es-ES_tradnl" dirty="0"/>
              <a:t>Los estudiantes serán capaces de utilizar R-Stan para ajustar modelos mixtos en conjuntos de datos biológicos</a:t>
            </a:r>
            <a:endParaRPr lang="en-US" dirty="0"/>
          </a:p>
        </p:txBody>
      </p:sp>
    </p:spTree>
    <p:extLst>
      <p:ext uri="{BB962C8B-B14F-4D97-AF65-F5344CB8AC3E}">
        <p14:creationId xmlns:p14="http://schemas.microsoft.com/office/powerpoint/2010/main" val="2319350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3286-BF70-489B-87DC-FFEFEEDFE503}"/>
              </a:ext>
            </a:extLst>
          </p:cNvPr>
          <p:cNvSpPr>
            <a:spLocks noGrp="1"/>
          </p:cNvSpPr>
          <p:nvPr>
            <p:ph type="ctrTitle"/>
          </p:nvPr>
        </p:nvSpPr>
        <p:spPr/>
        <p:txBody>
          <a:bodyPr>
            <a:normAutofit/>
          </a:bodyPr>
          <a:lstStyle/>
          <a:p>
            <a:r>
              <a:rPr lang="en-US" dirty="0" err="1"/>
              <a:t>Funciones</a:t>
            </a:r>
            <a:r>
              <a:rPr lang="en-US" dirty="0"/>
              <a:t> R para </a:t>
            </a:r>
            <a:r>
              <a:rPr lang="en-US" dirty="0" err="1"/>
              <a:t>chequear</a:t>
            </a:r>
            <a:r>
              <a:rPr lang="en-US" dirty="0"/>
              <a:t> </a:t>
            </a:r>
            <a:r>
              <a:rPr lang="en-US" dirty="0" err="1"/>
              <a:t>convergencia</a:t>
            </a:r>
            <a:endParaRPr lang="en-US" dirty="0"/>
          </a:p>
        </p:txBody>
      </p:sp>
    </p:spTree>
    <p:extLst>
      <p:ext uri="{BB962C8B-B14F-4D97-AF65-F5344CB8AC3E}">
        <p14:creationId xmlns:p14="http://schemas.microsoft.com/office/powerpoint/2010/main" val="1032999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1">
            <a:extLst>
              <a:ext uri="{FF2B5EF4-FFF2-40B4-BE49-F238E27FC236}">
                <a16:creationId xmlns:a16="http://schemas.microsoft.com/office/drawing/2014/main" id="{189AAB51-641E-4AE1-AE30-61C0F6F55CCB}"/>
              </a:ext>
            </a:extLst>
          </p:cNvPr>
          <p:cNvSpPr txBox="1">
            <a:spLocks noChangeArrowheads="1"/>
          </p:cNvSpPr>
          <p:nvPr/>
        </p:nvSpPr>
        <p:spPr bwMode="auto">
          <a:xfrm>
            <a:off x="457200" y="792163"/>
            <a:ext cx="822960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4000" dirty="0"/>
              <a:t>Trace Plots</a:t>
            </a:r>
          </a:p>
        </p:txBody>
      </p:sp>
      <p:pic>
        <p:nvPicPr>
          <p:cNvPr id="78851" name="Picture 2">
            <a:extLst>
              <a:ext uri="{FF2B5EF4-FFF2-40B4-BE49-F238E27FC236}">
                <a16:creationId xmlns:a16="http://schemas.microsoft.com/office/drawing/2014/main" id="{97C03D11-29FF-40AF-A294-D69689013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499"/>
          <a:stretch>
            <a:fillRect/>
          </a:stretch>
        </p:blipFill>
        <p:spPr bwMode="auto">
          <a:xfrm>
            <a:off x="457200" y="2286000"/>
            <a:ext cx="402907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3">
            <a:extLst>
              <a:ext uri="{FF2B5EF4-FFF2-40B4-BE49-F238E27FC236}">
                <a16:creationId xmlns:a16="http://schemas.microsoft.com/office/drawing/2014/main" id="{5B46D331-087D-44CF-B79E-A7778ADAA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7400" y="2252663"/>
            <a:ext cx="4089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Text Box 4">
            <a:extLst>
              <a:ext uri="{FF2B5EF4-FFF2-40B4-BE49-F238E27FC236}">
                <a16:creationId xmlns:a16="http://schemas.microsoft.com/office/drawing/2014/main" id="{FF00A1A2-B1C5-41B8-9FBF-1476648E1BEB}"/>
              </a:ext>
            </a:extLst>
          </p:cNvPr>
          <p:cNvSpPr txBox="1">
            <a:spLocks noChangeArrowheads="1"/>
          </p:cNvSpPr>
          <p:nvPr/>
        </p:nvSpPr>
        <p:spPr bwMode="auto">
          <a:xfrm>
            <a:off x="2289175" y="5410200"/>
            <a:ext cx="1203325" cy="261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100"/>
              <a:t>Iteration number</a:t>
            </a:r>
          </a:p>
        </p:txBody>
      </p:sp>
      <p:sp>
        <p:nvSpPr>
          <p:cNvPr id="78854" name="Text Box 5">
            <a:extLst>
              <a:ext uri="{FF2B5EF4-FFF2-40B4-BE49-F238E27FC236}">
                <a16:creationId xmlns:a16="http://schemas.microsoft.com/office/drawing/2014/main" id="{AF5B4726-EC25-4F2C-B4D9-AC77C5D2EE41}"/>
              </a:ext>
            </a:extLst>
          </p:cNvPr>
          <p:cNvSpPr txBox="1">
            <a:spLocks noChangeArrowheads="1"/>
          </p:cNvSpPr>
          <p:nvPr/>
        </p:nvSpPr>
        <p:spPr bwMode="auto">
          <a:xfrm>
            <a:off x="6505575" y="5376863"/>
            <a:ext cx="1203325" cy="261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100"/>
              <a:t>Iteration number</a:t>
            </a:r>
          </a:p>
        </p:txBody>
      </p:sp>
      <p:sp>
        <p:nvSpPr>
          <p:cNvPr id="78855" name="Text Box 6">
            <a:extLst>
              <a:ext uri="{FF2B5EF4-FFF2-40B4-BE49-F238E27FC236}">
                <a16:creationId xmlns:a16="http://schemas.microsoft.com/office/drawing/2014/main" id="{EA6E0E8F-0EB8-4611-8A2E-18E351B988C0}"/>
              </a:ext>
            </a:extLst>
          </p:cNvPr>
          <p:cNvSpPr txBox="1">
            <a:spLocks noChangeArrowheads="1"/>
          </p:cNvSpPr>
          <p:nvPr/>
        </p:nvSpPr>
        <p:spPr bwMode="auto">
          <a:xfrm>
            <a:off x="5146675" y="2328863"/>
            <a:ext cx="34147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a:solidFill>
                  <a:srgbClr val="FF0000"/>
                </a:solidFill>
                <a:latin typeface="Trebuchet MS" panose="020B0603020202020204" pitchFamily="34" charset="0"/>
              </a:rPr>
              <a:t>Drifting… clearly not converged</a:t>
            </a:r>
          </a:p>
        </p:txBody>
      </p:sp>
      <p:sp>
        <p:nvSpPr>
          <p:cNvPr id="78856" name="Text Box 7">
            <a:extLst>
              <a:ext uri="{FF2B5EF4-FFF2-40B4-BE49-F238E27FC236}">
                <a16:creationId xmlns:a16="http://schemas.microsoft.com/office/drawing/2014/main" id="{CD10C062-7486-403C-A8D6-73B432274406}"/>
              </a:ext>
            </a:extLst>
          </p:cNvPr>
          <p:cNvSpPr txBox="1">
            <a:spLocks noChangeArrowheads="1"/>
          </p:cNvSpPr>
          <p:nvPr/>
        </p:nvSpPr>
        <p:spPr bwMode="auto">
          <a:xfrm>
            <a:off x="2828925" y="2438400"/>
            <a:ext cx="15303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a:solidFill>
                  <a:srgbClr val="FF0000"/>
                </a:solidFill>
                <a:latin typeface="Trebuchet MS" panose="020B0603020202020204" pitchFamily="34" charset="0"/>
              </a:rPr>
              <a:t>Converged</a:t>
            </a:r>
            <a:r>
              <a:rPr lang="en-US" altLang="en-US">
                <a:solidFill>
                  <a:srgbClr val="FF0000"/>
                </a:solidFill>
                <a:latin typeface="Trebuchet MS" panose="020B0603020202020204" pitchFamily="34" charset="0"/>
              </a:rPr>
              <a:t>? </a:t>
            </a:r>
          </a:p>
        </p:txBody>
      </p:sp>
      <p:sp>
        <p:nvSpPr>
          <p:cNvPr id="78857" name="Text Box 8">
            <a:extLst>
              <a:ext uri="{FF2B5EF4-FFF2-40B4-BE49-F238E27FC236}">
                <a16:creationId xmlns:a16="http://schemas.microsoft.com/office/drawing/2014/main" id="{EA8DF521-0F71-4BA2-8E4B-9E9C08A0D603}"/>
              </a:ext>
            </a:extLst>
          </p:cNvPr>
          <p:cNvSpPr txBox="1">
            <a:spLocks noChangeArrowheads="1"/>
          </p:cNvSpPr>
          <p:nvPr/>
        </p:nvSpPr>
        <p:spPr bwMode="auto">
          <a:xfrm>
            <a:off x="555625" y="5875338"/>
            <a:ext cx="77073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a:solidFill>
                  <a:srgbClr val="E46C0A"/>
                </a:solidFill>
                <a:latin typeface="Georgia" panose="02040502050405020303" pitchFamily="18" charset="0"/>
              </a:rPr>
              <a:t>Visual inspection is usually not conclusive</a:t>
            </a:r>
          </a:p>
        </p:txBody>
      </p:sp>
      <p:sp>
        <p:nvSpPr>
          <p:cNvPr id="78858" name="Text Box 9">
            <a:extLst>
              <a:ext uri="{FF2B5EF4-FFF2-40B4-BE49-F238E27FC236}">
                <a16:creationId xmlns:a16="http://schemas.microsoft.com/office/drawing/2014/main" id="{A61FBE74-7499-40B9-9D12-47DC821E5021}"/>
              </a:ext>
            </a:extLst>
          </p:cNvPr>
          <p:cNvSpPr txBox="1">
            <a:spLocks noChangeArrowheads="1"/>
          </p:cNvSpPr>
          <p:nvPr/>
        </p:nvSpPr>
        <p:spPr bwMode="auto">
          <a:xfrm rot="-5400000">
            <a:off x="-165100" y="3673475"/>
            <a:ext cx="636588" cy="306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400"/>
              <a:t>Theta</a:t>
            </a:r>
          </a:p>
        </p:txBody>
      </p:sp>
      <p:sp>
        <p:nvSpPr>
          <p:cNvPr id="78859" name="Text Box 10">
            <a:extLst>
              <a:ext uri="{FF2B5EF4-FFF2-40B4-BE49-F238E27FC236}">
                <a16:creationId xmlns:a16="http://schemas.microsoft.com/office/drawing/2014/main" id="{DDE4ADF1-78BE-4D60-99FD-893AE6403579}"/>
              </a:ext>
            </a:extLst>
          </p:cNvPr>
          <p:cNvSpPr txBox="1">
            <a:spLocks noChangeArrowheads="1"/>
          </p:cNvSpPr>
          <p:nvPr/>
        </p:nvSpPr>
        <p:spPr bwMode="auto">
          <a:xfrm rot="-5400000">
            <a:off x="4483100" y="3673475"/>
            <a:ext cx="636588" cy="306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400"/>
              <a:t>Theta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1">
            <a:extLst>
              <a:ext uri="{FF2B5EF4-FFF2-40B4-BE49-F238E27FC236}">
                <a16:creationId xmlns:a16="http://schemas.microsoft.com/office/drawing/2014/main" id="{914E3290-7134-4F31-ADB0-F4418D731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438400"/>
            <a:ext cx="40386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899" name="Picture 2">
            <a:extLst>
              <a:ext uri="{FF2B5EF4-FFF2-40B4-BE49-F238E27FC236}">
                <a16:creationId xmlns:a16="http://schemas.microsoft.com/office/drawing/2014/main" id="{0D61CCC1-94BD-46ED-8213-5FE101EAB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476500"/>
            <a:ext cx="4033838"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Text Box 3">
            <a:extLst>
              <a:ext uri="{FF2B5EF4-FFF2-40B4-BE49-F238E27FC236}">
                <a16:creationId xmlns:a16="http://schemas.microsoft.com/office/drawing/2014/main" id="{1FF140A3-ED3C-4862-9124-9FDB065B3925}"/>
              </a:ext>
            </a:extLst>
          </p:cNvPr>
          <p:cNvSpPr txBox="1">
            <a:spLocks noChangeArrowheads="1"/>
          </p:cNvSpPr>
          <p:nvPr/>
        </p:nvSpPr>
        <p:spPr bwMode="auto">
          <a:xfrm>
            <a:off x="533400" y="845345"/>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4000" dirty="0"/>
              <a:t>Trace Plots</a:t>
            </a:r>
          </a:p>
        </p:txBody>
      </p:sp>
      <p:sp>
        <p:nvSpPr>
          <p:cNvPr id="80901" name="Text Box 4">
            <a:extLst>
              <a:ext uri="{FF2B5EF4-FFF2-40B4-BE49-F238E27FC236}">
                <a16:creationId xmlns:a16="http://schemas.microsoft.com/office/drawing/2014/main" id="{8A73E6C5-D3B4-46E2-9F71-8D524CB02FE7}"/>
              </a:ext>
            </a:extLst>
          </p:cNvPr>
          <p:cNvSpPr txBox="1">
            <a:spLocks noChangeArrowheads="1"/>
          </p:cNvSpPr>
          <p:nvPr/>
        </p:nvSpPr>
        <p:spPr bwMode="auto">
          <a:xfrm>
            <a:off x="1755775" y="5562600"/>
            <a:ext cx="1203325" cy="261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100"/>
              <a:t>Iteration number</a:t>
            </a:r>
          </a:p>
        </p:txBody>
      </p:sp>
      <p:sp>
        <p:nvSpPr>
          <p:cNvPr id="80902" name="Text Box 5">
            <a:extLst>
              <a:ext uri="{FF2B5EF4-FFF2-40B4-BE49-F238E27FC236}">
                <a16:creationId xmlns:a16="http://schemas.microsoft.com/office/drawing/2014/main" id="{ACA5ADAD-E9B8-4076-866F-9014859E9D01}"/>
              </a:ext>
            </a:extLst>
          </p:cNvPr>
          <p:cNvSpPr txBox="1">
            <a:spLocks noChangeArrowheads="1"/>
          </p:cNvSpPr>
          <p:nvPr/>
        </p:nvSpPr>
        <p:spPr bwMode="auto">
          <a:xfrm>
            <a:off x="4978401" y="1651396"/>
            <a:ext cx="4038600"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1800" dirty="0" err="1">
                <a:solidFill>
                  <a:srgbClr val="FF0000"/>
                </a:solidFill>
                <a:latin typeface="Trebuchet MS" panose="020B0603020202020204" pitchFamily="34" charset="0"/>
              </a:rPr>
              <a:t>Parece</a:t>
            </a:r>
            <a:r>
              <a:rPr lang="en-US" altLang="en-US" sz="1800" dirty="0">
                <a:solidFill>
                  <a:srgbClr val="FF0000"/>
                </a:solidFill>
                <a:latin typeface="Trebuchet MS" panose="020B0603020202020204" pitchFamily="34" charset="0"/>
              </a:rPr>
              <a:t> </a:t>
            </a:r>
            <a:r>
              <a:rPr lang="en-US" altLang="en-US" sz="1800" dirty="0" err="1">
                <a:solidFill>
                  <a:srgbClr val="FF0000"/>
                </a:solidFill>
                <a:latin typeface="Trebuchet MS" panose="020B0603020202020204" pitchFamily="34" charset="0"/>
              </a:rPr>
              <a:t>estable</a:t>
            </a:r>
            <a:r>
              <a:rPr lang="en-US" altLang="en-US" sz="1800" dirty="0">
                <a:solidFill>
                  <a:srgbClr val="FF0000"/>
                </a:solidFill>
                <a:latin typeface="Trebuchet MS" panose="020B0603020202020204" pitchFamily="34" charset="0"/>
              </a:rPr>
              <a:t>, </a:t>
            </a:r>
            <a:r>
              <a:rPr lang="en-US" altLang="en-US" sz="1800" dirty="0" err="1">
                <a:solidFill>
                  <a:srgbClr val="FF0000"/>
                </a:solidFill>
                <a:latin typeface="Trebuchet MS" panose="020B0603020202020204" pitchFamily="34" charset="0"/>
              </a:rPr>
              <a:t>pero</a:t>
            </a:r>
            <a:r>
              <a:rPr lang="en-US" altLang="en-US" sz="1800" dirty="0">
                <a:solidFill>
                  <a:srgbClr val="FF0000"/>
                </a:solidFill>
                <a:latin typeface="Trebuchet MS" panose="020B0603020202020204" pitchFamily="34" charset="0"/>
              </a:rPr>
              <a:t> </a:t>
            </a:r>
            <a:r>
              <a:rPr lang="en-US" altLang="en-US" sz="1800" dirty="0" err="1">
                <a:solidFill>
                  <a:srgbClr val="FF0000"/>
                </a:solidFill>
                <a:latin typeface="Trebuchet MS" panose="020B0603020202020204" pitchFamily="34" charset="0"/>
              </a:rPr>
              <a:t>muy</a:t>
            </a:r>
            <a:r>
              <a:rPr lang="en-US" altLang="en-US" sz="1800" dirty="0">
                <a:solidFill>
                  <a:srgbClr val="FF0000"/>
                </a:solidFill>
                <a:latin typeface="Trebuchet MS" panose="020B0603020202020204" pitchFamily="34" charset="0"/>
              </a:rPr>
              <a:t> </a:t>
            </a:r>
            <a:r>
              <a:rPr lang="en-US" altLang="en-US" sz="1800" dirty="0" err="1">
                <a:solidFill>
                  <a:srgbClr val="FF0000"/>
                </a:solidFill>
                <a:latin typeface="Trebuchet MS" panose="020B0603020202020204" pitchFamily="34" charset="0"/>
              </a:rPr>
              <a:t>autocorrelacionada</a:t>
            </a:r>
            <a:r>
              <a:rPr lang="en-US" altLang="en-US" sz="1800" dirty="0">
                <a:solidFill>
                  <a:srgbClr val="FF0000"/>
                </a:solidFill>
                <a:latin typeface="Trebuchet MS" panose="020B0603020202020204" pitchFamily="34" charset="0"/>
              </a:rPr>
              <a:t>: “poor mixing”</a:t>
            </a:r>
          </a:p>
        </p:txBody>
      </p:sp>
      <p:sp>
        <p:nvSpPr>
          <p:cNvPr id="80903" name="Text Box 6">
            <a:extLst>
              <a:ext uri="{FF2B5EF4-FFF2-40B4-BE49-F238E27FC236}">
                <a16:creationId xmlns:a16="http://schemas.microsoft.com/office/drawing/2014/main" id="{3A240041-EDF0-4FF8-897C-52BFE8339581}"/>
              </a:ext>
            </a:extLst>
          </p:cNvPr>
          <p:cNvSpPr txBox="1">
            <a:spLocks noChangeArrowheads="1"/>
          </p:cNvSpPr>
          <p:nvPr/>
        </p:nvSpPr>
        <p:spPr bwMode="auto">
          <a:xfrm>
            <a:off x="6403975" y="5562600"/>
            <a:ext cx="1203325" cy="261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100"/>
              <a:t>Iteration number</a:t>
            </a:r>
          </a:p>
        </p:txBody>
      </p:sp>
      <p:sp>
        <p:nvSpPr>
          <p:cNvPr id="80904" name="Text Box 7">
            <a:extLst>
              <a:ext uri="{FF2B5EF4-FFF2-40B4-BE49-F238E27FC236}">
                <a16:creationId xmlns:a16="http://schemas.microsoft.com/office/drawing/2014/main" id="{75706DB8-66C3-430C-B21B-CE98ADC9C17A}"/>
              </a:ext>
            </a:extLst>
          </p:cNvPr>
          <p:cNvSpPr txBox="1">
            <a:spLocks noChangeArrowheads="1"/>
          </p:cNvSpPr>
          <p:nvPr/>
        </p:nvSpPr>
        <p:spPr bwMode="auto">
          <a:xfrm rot="-5400000">
            <a:off x="303213" y="3746500"/>
            <a:ext cx="636588" cy="3063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400"/>
              <a:t>Theta</a:t>
            </a:r>
          </a:p>
        </p:txBody>
      </p:sp>
      <p:sp>
        <p:nvSpPr>
          <p:cNvPr id="80905" name="Text Box 8">
            <a:extLst>
              <a:ext uri="{FF2B5EF4-FFF2-40B4-BE49-F238E27FC236}">
                <a16:creationId xmlns:a16="http://schemas.microsoft.com/office/drawing/2014/main" id="{CFAFC54B-362C-4F31-9B1E-F61696D36097}"/>
              </a:ext>
            </a:extLst>
          </p:cNvPr>
          <p:cNvSpPr txBox="1">
            <a:spLocks noChangeArrowheads="1"/>
          </p:cNvSpPr>
          <p:nvPr/>
        </p:nvSpPr>
        <p:spPr bwMode="auto">
          <a:xfrm rot="-5400000">
            <a:off x="4506913" y="3749675"/>
            <a:ext cx="636588" cy="3063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400"/>
              <a:t>Theta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a:extLst>
              <a:ext uri="{FF2B5EF4-FFF2-40B4-BE49-F238E27FC236}">
                <a16:creationId xmlns:a16="http://schemas.microsoft.com/office/drawing/2014/main" id="{688988BF-EDB0-439E-9252-90D019DA3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4190" t="2922" b="51736"/>
          <a:stretch>
            <a:fillRect/>
          </a:stretch>
        </p:blipFill>
        <p:spPr bwMode="auto">
          <a:xfrm>
            <a:off x="4448175" y="2038350"/>
            <a:ext cx="418465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7" name="Picture 2">
            <a:extLst>
              <a:ext uri="{FF2B5EF4-FFF2-40B4-BE49-F238E27FC236}">
                <a16:creationId xmlns:a16="http://schemas.microsoft.com/office/drawing/2014/main" id="{5DC92B26-5574-4364-8708-8EF8E25F8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49" t="2922" r="50090" b="51736"/>
          <a:stretch>
            <a:fillRect/>
          </a:stretch>
        </p:blipFill>
        <p:spPr bwMode="auto">
          <a:xfrm>
            <a:off x="457200" y="2038350"/>
            <a:ext cx="399415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Picture 3">
            <a:extLst>
              <a:ext uri="{FF2B5EF4-FFF2-40B4-BE49-F238E27FC236}">
                <a16:creationId xmlns:a16="http://schemas.microsoft.com/office/drawing/2014/main" id="{83D9B1CE-7229-4420-A5D8-2153D9D00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1025" y="2406650"/>
            <a:ext cx="1600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Picture 4">
            <a:extLst>
              <a:ext uri="{FF2B5EF4-FFF2-40B4-BE49-F238E27FC236}">
                <a16:creationId xmlns:a16="http://schemas.microsoft.com/office/drawing/2014/main" id="{CDAF7F71-4F06-48DC-A8EB-CCEA80696E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2590800"/>
            <a:ext cx="13716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 Box 5">
            <a:extLst>
              <a:ext uri="{FF2B5EF4-FFF2-40B4-BE49-F238E27FC236}">
                <a16:creationId xmlns:a16="http://schemas.microsoft.com/office/drawing/2014/main" id="{BB694C69-B78B-40D9-AF42-73411664207F}"/>
              </a:ext>
            </a:extLst>
          </p:cNvPr>
          <p:cNvSpPr txBox="1">
            <a:spLocks noChangeArrowheads="1"/>
          </p:cNvSpPr>
          <p:nvPr/>
        </p:nvSpPr>
        <p:spPr bwMode="auto">
          <a:xfrm>
            <a:off x="515938" y="651668"/>
            <a:ext cx="82296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dirty="0"/>
              <a:t>Autocorrelation Plots</a:t>
            </a:r>
          </a:p>
        </p:txBody>
      </p:sp>
      <p:sp>
        <p:nvSpPr>
          <p:cNvPr id="82951" name="Text Box 6">
            <a:extLst>
              <a:ext uri="{FF2B5EF4-FFF2-40B4-BE49-F238E27FC236}">
                <a16:creationId xmlns:a16="http://schemas.microsoft.com/office/drawing/2014/main" id="{FA73E98E-D988-4FE3-9C3B-2C0801547E49}"/>
              </a:ext>
            </a:extLst>
          </p:cNvPr>
          <p:cNvSpPr txBox="1">
            <a:spLocks noChangeArrowheads="1"/>
          </p:cNvSpPr>
          <p:nvPr/>
        </p:nvSpPr>
        <p:spPr bwMode="auto">
          <a:xfrm>
            <a:off x="1371600" y="6596063"/>
            <a:ext cx="184150" cy="261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82952" name="Text Box 7">
            <a:extLst>
              <a:ext uri="{FF2B5EF4-FFF2-40B4-BE49-F238E27FC236}">
                <a16:creationId xmlns:a16="http://schemas.microsoft.com/office/drawing/2014/main" id="{C050AB24-DAD3-4617-84FE-90FEB5AFD444}"/>
              </a:ext>
            </a:extLst>
          </p:cNvPr>
          <p:cNvSpPr txBox="1">
            <a:spLocks noChangeArrowheads="1"/>
          </p:cNvSpPr>
          <p:nvPr/>
        </p:nvSpPr>
        <p:spPr bwMode="auto">
          <a:xfrm>
            <a:off x="515938" y="5913437"/>
            <a:ext cx="8319143" cy="771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2200" dirty="0">
                <a:solidFill>
                  <a:srgbClr val="FF0000"/>
                </a:solidFill>
                <a:latin typeface="Georgia" panose="02040502050405020303" pitchFamily="18" charset="0"/>
              </a:rPr>
              <a:t>OJO: </a:t>
            </a:r>
            <a:r>
              <a:rPr lang="en-US" altLang="en-US" sz="2200" dirty="0" err="1">
                <a:solidFill>
                  <a:srgbClr val="FF0000"/>
                </a:solidFill>
                <a:latin typeface="Georgia" panose="02040502050405020303" pitchFamily="18" charset="0"/>
              </a:rPr>
              <a:t>si</a:t>
            </a:r>
            <a:r>
              <a:rPr lang="en-US" altLang="en-US" sz="2200" dirty="0">
                <a:solidFill>
                  <a:srgbClr val="FF0000"/>
                </a:solidFill>
                <a:latin typeface="Georgia" panose="02040502050405020303" pitchFamily="18" charset="0"/>
              </a:rPr>
              <a:t> no hay </a:t>
            </a:r>
            <a:r>
              <a:rPr lang="en-US" altLang="en-US" sz="2200" dirty="0" err="1">
                <a:solidFill>
                  <a:srgbClr val="FF0000"/>
                </a:solidFill>
                <a:latin typeface="Georgia" panose="02040502050405020303" pitchFamily="18" charset="0"/>
              </a:rPr>
              <a:t>suficiente</a:t>
            </a:r>
            <a:r>
              <a:rPr lang="en-US" altLang="en-US" sz="2200" dirty="0">
                <a:solidFill>
                  <a:srgbClr val="FF0000"/>
                </a:solidFill>
                <a:latin typeface="Georgia" panose="02040502050405020303" pitchFamily="18" charset="0"/>
              </a:rPr>
              <a:t> burn-in la </a:t>
            </a:r>
            <a:r>
              <a:rPr lang="en-US" altLang="en-US" sz="2200" dirty="0" err="1">
                <a:solidFill>
                  <a:srgbClr val="FF0000"/>
                </a:solidFill>
                <a:latin typeface="Georgia" panose="02040502050405020303" pitchFamily="18" charset="0"/>
              </a:rPr>
              <a:t>autocorrelación</a:t>
            </a:r>
            <a:r>
              <a:rPr lang="en-US" altLang="en-US" sz="2200" dirty="0">
                <a:solidFill>
                  <a:srgbClr val="FF0000"/>
                </a:solidFill>
                <a:latin typeface="Georgia" panose="02040502050405020303" pitchFamily="18" charset="0"/>
              </a:rPr>
              <a:t> </a:t>
            </a:r>
            <a:r>
              <a:rPr lang="en-US" altLang="en-US" sz="2200" dirty="0" err="1">
                <a:solidFill>
                  <a:srgbClr val="FF0000"/>
                </a:solidFill>
                <a:latin typeface="Georgia" panose="02040502050405020303" pitchFamily="18" charset="0"/>
              </a:rPr>
              <a:t>puede</a:t>
            </a:r>
            <a:r>
              <a:rPr lang="en-US" altLang="en-US" sz="2200" dirty="0">
                <a:solidFill>
                  <a:srgbClr val="FF0000"/>
                </a:solidFill>
                <a:latin typeface="Georgia" panose="02040502050405020303" pitchFamily="18" charset="0"/>
              </a:rPr>
              <a:t> </a:t>
            </a:r>
            <a:r>
              <a:rPr lang="en-US" altLang="en-US" sz="2200" dirty="0" err="1">
                <a:solidFill>
                  <a:srgbClr val="FF0000"/>
                </a:solidFill>
                <a:latin typeface="Georgia" panose="02040502050405020303" pitchFamily="18" charset="0"/>
              </a:rPr>
              <a:t>estar</a:t>
            </a:r>
            <a:r>
              <a:rPr lang="en-US" altLang="en-US" sz="2200" dirty="0">
                <a:solidFill>
                  <a:srgbClr val="FF0000"/>
                </a:solidFill>
                <a:latin typeface="Georgia" panose="02040502050405020303" pitchFamily="18" charset="0"/>
              </a:rPr>
              <a:t> </a:t>
            </a:r>
            <a:r>
              <a:rPr lang="en-US" altLang="en-US" sz="2200" dirty="0" err="1">
                <a:solidFill>
                  <a:srgbClr val="FF0000"/>
                </a:solidFill>
                <a:latin typeface="Georgia" panose="02040502050405020303" pitchFamily="18" charset="0"/>
              </a:rPr>
              <a:t>artificialmente</a:t>
            </a:r>
            <a:r>
              <a:rPr lang="en-US" altLang="en-US" sz="2200" dirty="0">
                <a:solidFill>
                  <a:srgbClr val="FF0000"/>
                </a:solidFill>
                <a:latin typeface="Georgia" panose="02040502050405020303" pitchFamily="18" charset="0"/>
              </a:rPr>
              <a:t> </a:t>
            </a:r>
            <a:r>
              <a:rPr lang="en-US" altLang="en-US" sz="2200" dirty="0" err="1">
                <a:solidFill>
                  <a:srgbClr val="FF0000"/>
                </a:solidFill>
                <a:latin typeface="Georgia" panose="02040502050405020303" pitchFamily="18" charset="0"/>
              </a:rPr>
              <a:t>inflada</a:t>
            </a:r>
            <a:r>
              <a:rPr lang="en-US" altLang="en-US" sz="2200" dirty="0">
                <a:solidFill>
                  <a:srgbClr val="FF0000"/>
                </a:solidFill>
                <a:latin typeface="Georgia" panose="02040502050405020303" pitchFamily="18" charset="0"/>
              </a:rPr>
              <a:t>.</a:t>
            </a:r>
          </a:p>
        </p:txBody>
      </p:sp>
      <p:pic>
        <p:nvPicPr>
          <p:cNvPr id="82953" name="Picture 8">
            <a:extLst>
              <a:ext uri="{FF2B5EF4-FFF2-40B4-BE49-F238E27FC236}">
                <a16:creationId xmlns:a16="http://schemas.microsoft.com/office/drawing/2014/main" id="{AE706B84-8159-4232-82F4-9852AF0A7F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2" y="711200"/>
            <a:ext cx="39116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4" name="Text Box 9">
            <a:extLst>
              <a:ext uri="{FF2B5EF4-FFF2-40B4-BE49-F238E27FC236}">
                <a16:creationId xmlns:a16="http://schemas.microsoft.com/office/drawing/2014/main" id="{5A4EE31C-D183-4954-AA9C-7ECB9BD3BE2F}"/>
              </a:ext>
            </a:extLst>
          </p:cNvPr>
          <p:cNvSpPr txBox="1">
            <a:spLocks noChangeArrowheads="1"/>
          </p:cNvSpPr>
          <p:nvPr/>
        </p:nvSpPr>
        <p:spPr bwMode="auto">
          <a:xfrm>
            <a:off x="2925763" y="1689100"/>
            <a:ext cx="2366962" cy="4397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i="1">
                <a:latin typeface="Times New Roman" panose="02020603050405020304" pitchFamily="18" charset="0"/>
                <a:cs typeface="Times New Roman" panose="02020603050405020304" pitchFamily="18" charset="0"/>
              </a:rPr>
              <a:t>t</a:t>
            </a:r>
            <a:r>
              <a:rPr lang="en-US" altLang="en-US" sz="1800"/>
              <a:t> is iteration #, </a:t>
            </a:r>
            <a:r>
              <a:rPr lang="en-US" altLang="en-US" sz="1800" i="1">
                <a:latin typeface="Times New Roman" panose="02020603050405020304" pitchFamily="18" charset="0"/>
                <a:cs typeface="Times New Roman" panose="02020603050405020304" pitchFamily="18" charset="0"/>
              </a:rPr>
              <a:t>k</a:t>
            </a:r>
            <a:r>
              <a:rPr lang="en-US" altLang="en-US" sz="1800"/>
              <a:t> is lag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1">
            <a:extLst>
              <a:ext uri="{FF2B5EF4-FFF2-40B4-BE49-F238E27FC236}">
                <a16:creationId xmlns:a16="http://schemas.microsoft.com/office/drawing/2014/main" id="{A2F3068B-2E53-45D1-B024-4DB66451DF87}"/>
              </a:ext>
            </a:extLst>
          </p:cNvPr>
          <p:cNvSpPr txBox="1">
            <a:spLocks noChangeArrowheads="1"/>
          </p:cNvSpPr>
          <p:nvPr/>
        </p:nvSpPr>
        <p:spPr bwMode="auto">
          <a:xfrm>
            <a:off x="457200" y="649288"/>
            <a:ext cx="82296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4400" dirty="0" err="1"/>
              <a:t>Tamaño</a:t>
            </a:r>
            <a:r>
              <a:rPr lang="en-US" altLang="en-US" sz="4400" dirty="0"/>
              <a:t> de </a:t>
            </a:r>
            <a:r>
              <a:rPr lang="en-US" altLang="en-US" sz="4400" dirty="0" err="1"/>
              <a:t>muestra</a:t>
            </a:r>
            <a:r>
              <a:rPr lang="en-US" altLang="en-US" sz="4400" dirty="0"/>
              <a:t> </a:t>
            </a:r>
            <a:r>
              <a:rPr lang="en-US" altLang="en-US" sz="4400" dirty="0" err="1"/>
              <a:t>efectivo</a:t>
            </a:r>
            <a:endParaRPr lang="en-US" altLang="en-US" sz="4400" dirty="0"/>
          </a:p>
        </p:txBody>
      </p:sp>
      <p:sp>
        <p:nvSpPr>
          <p:cNvPr id="87043" name="Text Box 2">
            <a:extLst>
              <a:ext uri="{FF2B5EF4-FFF2-40B4-BE49-F238E27FC236}">
                <a16:creationId xmlns:a16="http://schemas.microsoft.com/office/drawing/2014/main" id="{3DB2005F-E1C9-4E4C-B93C-C1B19C38C477}"/>
              </a:ext>
            </a:extLst>
          </p:cNvPr>
          <p:cNvSpPr txBox="1">
            <a:spLocks noChangeArrowheads="1"/>
          </p:cNvSpPr>
          <p:nvPr/>
        </p:nvSpPr>
        <p:spPr bwMode="auto">
          <a:xfrm>
            <a:off x="61781" y="1730375"/>
            <a:ext cx="89916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63538" indent="-255588">
              <a:spcBef>
                <a:spcPts val="8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ts val="600"/>
              </a:spcBef>
              <a:buClr>
                <a:srgbClr val="632523"/>
              </a:buClr>
              <a:buSzPct val="109000"/>
              <a:buFont typeface="Arial" panose="020B0604020202020204" pitchFamily="34" charset="0"/>
              <a:buChar char="•"/>
            </a:pPr>
            <a:r>
              <a:rPr lang="en-US" altLang="en-US" sz="2400" dirty="0"/>
              <a:t>Es el numero de </a:t>
            </a:r>
            <a:r>
              <a:rPr lang="en-US" altLang="en-US" sz="2400" dirty="0" err="1"/>
              <a:t>iteraciones</a:t>
            </a:r>
            <a:r>
              <a:rPr lang="en-US" altLang="en-US" sz="2400" dirty="0"/>
              <a:t> </a:t>
            </a:r>
            <a:r>
              <a:rPr lang="en-US" altLang="en-US" sz="2400" dirty="0" err="1"/>
              <a:t>independientes</a:t>
            </a:r>
            <a:r>
              <a:rPr lang="en-US" altLang="en-US" sz="2400" dirty="0"/>
              <a:t> (no-</a:t>
            </a:r>
            <a:r>
              <a:rPr lang="en-US" altLang="en-US" sz="2400" dirty="0" err="1"/>
              <a:t>autocorrelacionadas</a:t>
            </a:r>
            <a:r>
              <a:rPr lang="en-US" altLang="en-US" sz="2400" dirty="0"/>
              <a:t>) </a:t>
            </a:r>
            <a:r>
              <a:rPr lang="en-US" altLang="en-US" sz="2400" dirty="0" err="1"/>
              <a:t>en</a:t>
            </a:r>
            <a:r>
              <a:rPr lang="en-US" altLang="en-US" sz="2400" dirty="0"/>
              <a:t> una </a:t>
            </a:r>
            <a:r>
              <a:rPr lang="en-US" altLang="en-US" sz="2400" dirty="0" err="1"/>
              <a:t>cadena</a:t>
            </a:r>
            <a:r>
              <a:rPr lang="en-US" altLang="en-US" sz="2400" dirty="0"/>
              <a:t> MCMC</a:t>
            </a:r>
          </a:p>
          <a:p>
            <a:pPr eaLnBrk="1" hangingPunct="1">
              <a:spcBef>
                <a:spcPts val="600"/>
              </a:spcBef>
              <a:buClr>
                <a:srgbClr val="632523"/>
              </a:buClr>
              <a:buSzPct val="109000"/>
              <a:buFont typeface="Arial" panose="020B0604020202020204" pitchFamily="34" charset="0"/>
              <a:buChar char="•"/>
            </a:pPr>
            <a:r>
              <a:rPr lang="en-US" altLang="en-US" sz="2400" dirty="0"/>
              <a:t>Es el </a:t>
            </a:r>
            <a:r>
              <a:rPr lang="en-US" altLang="en-US" sz="2400" dirty="0" err="1"/>
              <a:t>tamaño</a:t>
            </a:r>
            <a:r>
              <a:rPr lang="en-US" altLang="en-US" sz="2400" dirty="0"/>
              <a:t> </a:t>
            </a:r>
            <a:r>
              <a:rPr lang="en-US" altLang="en-US" sz="2400" dirty="0" err="1"/>
              <a:t>muestral</a:t>
            </a:r>
            <a:r>
              <a:rPr lang="en-US" altLang="en-US" sz="2400" dirty="0"/>
              <a:t> </a:t>
            </a:r>
            <a:r>
              <a:rPr lang="en-US" altLang="en-US" sz="2400" dirty="0" err="1"/>
              <a:t>corregido</a:t>
            </a:r>
            <a:r>
              <a:rPr lang="en-US" altLang="en-US" sz="2400" dirty="0"/>
              <a:t> por </a:t>
            </a:r>
            <a:r>
              <a:rPr lang="en-US" altLang="en-US" sz="2400" dirty="0" err="1"/>
              <a:t>autocorrelación</a:t>
            </a:r>
            <a:endParaRPr lang="en-US" altLang="en-US" sz="2400" dirty="0"/>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250"/>
              </a:spcBef>
              <a:buClr>
                <a:srgbClr val="632523"/>
              </a:buClr>
              <a:buSzPct val="109000"/>
              <a:buFont typeface="Arial" panose="020B0604020202020204" pitchFamily="34" charset="0"/>
              <a:buNone/>
            </a:pPr>
            <a:endParaRPr lang="en-US" altLang="en-US" sz="1000" dirty="0"/>
          </a:p>
          <a:p>
            <a:pPr eaLnBrk="1" hangingPunct="1">
              <a:spcBef>
                <a:spcPts val="600"/>
              </a:spcBef>
              <a:buClr>
                <a:srgbClr val="632523"/>
              </a:buClr>
              <a:buSzPct val="109000"/>
              <a:buFont typeface="Arial" panose="020B0604020202020204" pitchFamily="34" charset="0"/>
              <a:buChar char="•"/>
            </a:pPr>
            <a:r>
              <a:rPr lang="en-US" altLang="en-US" sz="2400" dirty="0"/>
              <a:t>Para </a:t>
            </a:r>
            <a:r>
              <a:rPr lang="en-US" altLang="en-US" sz="2400" i="1" dirty="0">
                <a:latin typeface="Times New Roman" panose="02020603050405020304" pitchFamily="18" charset="0"/>
                <a:cs typeface="Times New Roman" panose="02020603050405020304" pitchFamily="18" charset="0"/>
              </a:rPr>
              <a:t>w </a:t>
            </a:r>
            <a:r>
              <a:rPr lang="en-US" altLang="en-US" sz="2400" dirty="0" err="1"/>
              <a:t>sufficientemente</a:t>
            </a:r>
            <a:r>
              <a:rPr lang="en-US" altLang="en-US" sz="2400" dirty="0"/>
              <a:t> </a:t>
            </a:r>
            <a:r>
              <a:rPr lang="en-US" altLang="en-US" sz="2400" dirty="0" err="1"/>
              <a:t>grande</a:t>
            </a:r>
            <a:r>
              <a:rPr lang="en-US" altLang="en-US" sz="2400" dirty="0"/>
              <a:t>, </a:t>
            </a:r>
            <a:r>
              <a:rPr lang="en-US" altLang="en-US" sz="2400" dirty="0" err="1"/>
              <a:t>tal</a:t>
            </a:r>
            <a:r>
              <a:rPr lang="en-US" altLang="en-US" sz="2400" dirty="0"/>
              <a:t> que la </a:t>
            </a:r>
            <a:r>
              <a:rPr lang="en-US" altLang="en-US" sz="2400" dirty="0" err="1"/>
              <a:t>autocorrelación</a:t>
            </a:r>
            <a:r>
              <a:rPr lang="en-US" altLang="en-US" sz="2400" dirty="0"/>
              <a:t> es </a:t>
            </a:r>
            <a:r>
              <a:rPr lang="en-US" altLang="en-US" sz="2400" dirty="0" err="1"/>
              <a:t>pequeña</a:t>
            </a:r>
            <a:r>
              <a:rPr lang="en-US" altLang="en-US" sz="2400" dirty="0"/>
              <a:t>… &lt;0.1?</a:t>
            </a:r>
          </a:p>
          <a:p>
            <a:pPr eaLnBrk="1" hangingPunct="1">
              <a:spcBef>
                <a:spcPts val="600"/>
              </a:spcBef>
              <a:buClr>
                <a:srgbClr val="632523"/>
              </a:buClr>
              <a:buSzPct val="109000"/>
              <a:buFont typeface="Times New Roman" panose="02020603050405020304" pitchFamily="18" charset="0"/>
              <a:buChar char="•"/>
            </a:pPr>
            <a:r>
              <a:rPr lang="en-US" altLang="en-US" sz="2400" i="1" dirty="0">
                <a:latin typeface="Times New Roman" panose="02020603050405020304" pitchFamily="18" charset="0"/>
                <a:cs typeface="Times New Roman" panose="02020603050405020304" pitchFamily="18" charset="0"/>
              </a:rPr>
              <a:t>T  </a:t>
            </a:r>
            <a:r>
              <a:rPr lang="en-US" altLang="en-US" sz="2400" dirty="0"/>
              <a:t>is el numero de </a:t>
            </a:r>
            <a:r>
              <a:rPr lang="en-US" altLang="en-US" sz="2400" dirty="0" err="1"/>
              <a:t>muestras</a:t>
            </a:r>
            <a:r>
              <a:rPr lang="en-US" altLang="en-US" sz="2400" dirty="0"/>
              <a:t> (or </a:t>
            </a:r>
            <a:r>
              <a:rPr lang="en-US" altLang="en-US" sz="2400" dirty="0" err="1"/>
              <a:t>iteraciones</a:t>
            </a:r>
            <a:r>
              <a:rPr lang="en-US" altLang="en-US" sz="2400" dirty="0"/>
              <a:t> MCMC)</a:t>
            </a:r>
          </a:p>
          <a:p>
            <a:pPr eaLnBrk="1" hangingPunct="1">
              <a:spcBef>
                <a:spcPts val="600"/>
              </a:spcBef>
              <a:buClrTx/>
              <a:buSzPct val="109000"/>
              <a:buFontTx/>
              <a:buNone/>
            </a:pPr>
            <a:r>
              <a:rPr lang="en-US" altLang="en-US" sz="2400" dirty="0"/>
              <a:t> </a:t>
            </a:r>
          </a:p>
          <a:p>
            <a:pPr eaLnBrk="1" hangingPunct="1">
              <a:spcBef>
                <a:spcPts val="600"/>
              </a:spcBef>
              <a:buClr>
                <a:srgbClr val="632523"/>
              </a:buClr>
              <a:buSzPct val="109000"/>
              <a:buFont typeface="Arial" panose="020B0604020202020204" pitchFamily="34" charset="0"/>
              <a:buChar char="•"/>
            </a:pPr>
            <a:r>
              <a:rPr lang="en-US" altLang="en-US" sz="2400" dirty="0"/>
              <a:t>                                                                  </a:t>
            </a:r>
          </a:p>
          <a:p>
            <a:pPr eaLnBrk="1" hangingPunct="1">
              <a:spcBef>
                <a:spcPts val="275"/>
              </a:spcBef>
              <a:buClrTx/>
              <a:buSzPct val="109000"/>
              <a:buFontTx/>
              <a:buNone/>
            </a:pPr>
            <a:endParaRPr lang="en-US" altLang="en-US" sz="1100" dirty="0"/>
          </a:p>
          <a:p>
            <a:pPr eaLnBrk="1" hangingPunct="1">
              <a:spcBef>
                <a:spcPts val="600"/>
              </a:spcBef>
              <a:buClrTx/>
              <a:buSzPct val="109000"/>
              <a:buFontTx/>
              <a:buNone/>
            </a:pPr>
            <a:r>
              <a:rPr lang="en-US" altLang="en-US" sz="2400" dirty="0"/>
              <a:t>      es la </a:t>
            </a:r>
            <a:r>
              <a:rPr lang="en-US" altLang="en-US" sz="2400" dirty="0" err="1"/>
              <a:t>autocorrelación</a:t>
            </a:r>
            <a:r>
              <a:rPr lang="en-US" altLang="en-US" sz="2400" dirty="0"/>
              <a:t> </a:t>
            </a:r>
            <a:r>
              <a:rPr lang="en-US" altLang="en-US" sz="2400" dirty="0" err="1"/>
              <a:t>estimada</a:t>
            </a:r>
            <a:r>
              <a:rPr lang="en-US" altLang="en-US" sz="2400" dirty="0"/>
              <a:t> </a:t>
            </a:r>
            <a:r>
              <a:rPr lang="en-US" altLang="en-US" sz="2400" dirty="0" err="1"/>
              <a:t>en</a:t>
            </a:r>
            <a:r>
              <a:rPr lang="en-US" altLang="en-US" sz="2400" dirty="0"/>
              <a:t> un lag k                                      </a:t>
            </a:r>
          </a:p>
        </p:txBody>
      </p:sp>
      <p:pic>
        <p:nvPicPr>
          <p:cNvPr id="87044" name="Picture 3">
            <a:extLst>
              <a:ext uri="{FF2B5EF4-FFF2-40B4-BE49-F238E27FC236}">
                <a16:creationId xmlns:a16="http://schemas.microsoft.com/office/drawing/2014/main" id="{37C05675-043F-44BC-97B4-817456002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688" y="2984500"/>
            <a:ext cx="3686175"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Text Box 4">
            <a:extLst>
              <a:ext uri="{FF2B5EF4-FFF2-40B4-BE49-F238E27FC236}">
                <a16:creationId xmlns:a16="http://schemas.microsoft.com/office/drawing/2014/main" id="{0C4F92F6-A41C-44CC-B6C5-3E74D4D9EB56}"/>
              </a:ext>
            </a:extLst>
          </p:cNvPr>
          <p:cNvSpPr txBox="1">
            <a:spLocks noChangeArrowheads="1"/>
          </p:cNvSpPr>
          <p:nvPr/>
        </p:nvSpPr>
        <p:spPr bwMode="auto">
          <a:xfrm>
            <a:off x="7315200" y="6488113"/>
            <a:ext cx="1820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a:t>Kass et al. 1998</a:t>
            </a:r>
          </a:p>
        </p:txBody>
      </p:sp>
      <p:pic>
        <p:nvPicPr>
          <p:cNvPr id="87046" name="Picture 5">
            <a:extLst>
              <a:ext uri="{FF2B5EF4-FFF2-40B4-BE49-F238E27FC236}">
                <a16:creationId xmlns:a16="http://schemas.microsoft.com/office/drawing/2014/main" id="{C6450855-827A-42B6-8D06-0624F5132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257800"/>
            <a:ext cx="3940175"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
            <a:extLst>
              <a:ext uri="{FF2B5EF4-FFF2-40B4-BE49-F238E27FC236}">
                <a16:creationId xmlns:a16="http://schemas.microsoft.com/office/drawing/2014/main" id="{E20BB981-191B-424A-A8DB-A15B1A348353}"/>
              </a:ext>
            </a:extLst>
          </p:cNvPr>
          <p:cNvSpPr>
            <a:spLocks noGrp="1" noChangeArrowheads="1"/>
          </p:cNvSpPr>
          <p:nvPr>
            <p:ph type="title" idx="4294967295"/>
          </p:nvPr>
        </p:nvSpPr>
        <p:spPr bwMode="auto">
          <a:xfrm>
            <a:off x="457200" y="427039"/>
            <a:ext cx="8228013"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err="1"/>
              <a:t>Raleo</a:t>
            </a:r>
            <a:r>
              <a:rPr lang="en-GB" altLang="en-US" dirty="0"/>
              <a:t> (Thinning out)</a:t>
            </a:r>
            <a:endParaRPr lang="en-US" altLang="en-US" dirty="0"/>
          </a:p>
        </p:txBody>
      </p:sp>
      <p:sp>
        <p:nvSpPr>
          <p:cNvPr id="84995" name="AutoShape 2">
            <a:extLst>
              <a:ext uri="{FF2B5EF4-FFF2-40B4-BE49-F238E27FC236}">
                <a16:creationId xmlns:a16="http://schemas.microsoft.com/office/drawing/2014/main" id="{02F1EB3B-4352-4BF1-842F-D43ADC16910D}"/>
              </a:ext>
            </a:extLst>
          </p:cNvPr>
          <p:cNvSpPr>
            <a:spLocks noChangeArrowheads="1"/>
          </p:cNvSpPr>
          <p:nvPr/>
        </p:nvSpPr>
        <p:spPr bwMode="auto">
          <a:xfrm>
            <a:off x="542925" y="2525713"/>
            <a:ext cx="81438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84996" name="AutoShape 3">
            <a:extLst>
              <a:ext uri="{FF2B5EF4-FFF2-40B4-BE49-F238E27FC236}">
                <a16:creationId xmlns:a16="http://schemas.microsoft.com/office/drawing/2014/main" id="{80B08D64-94AD-453C-A570-7A66256C6943}"/>
              </a:ext>
            </a:extLst>
          </p:cNvPr>
          <p:cNvSpPr>
            <a:spLocks noChangeArrowheads="1"/>
          </p:cNvSpPr>
          <p:nvPr/>
        </p:nvSpPr>
        <p:spPr bwMode="auto">
          <a:xfrm>
            <a:off x="542925" y="252571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84997" name="Text Box 4">
            <a:extLst>
              <a:ext uri="{FF2B5EF4-FFF2-40B4-BE49-F238E27FC236}">
                <a16:creationId xmlns:a16="http://schemas.microsoft.com/office/drawing/2014/main" id="{C36834C2-4778-401A-8160-7CBF4D9A5C49}"/>
              </a:ext>
            </a:extLst>
          </p:cNvPr>
          <p:cNvSpPr txBox="1">
            <a:spLocks noChangeArrowheads="1"/>
          </p:cNvSpPr>
          <p:nvPr/>
        </p:nvSpPr>
        <p:spPr bwMode="auto">
          <a:xfrm>
            <a:off x="304800" y="1597026"/>
            <a:ext cx="8670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a:t>Si el </a:t>
            </a:r>
            <a:r>
              <a:rPr lang="en-US" altLang="en-US" sz="1800" dirty="0" err="1"/>
              <a:t>tamaño</a:t>
            </a:r>
            <a:r>
              <a:rPr lang="en-US" altLang="en-US" sz="1800" dirty="0"/>
              <a:t> </a:t>
            </a:r>
            <a:r>
              <a:rPr lang="en-US" altLang="en-US" sz="1800" dirty="0" err="1"/>
              <a:t>efectivo</a:t>
            </a:r>
            <a:r>
              <a:rPr lang="en-US" altLang="en-US" sz="1800" dirty="0"/>
              <a:t> de </a:t>
            </a:r>
            <a:r>
              <a:rPr lang="en-US" altLang="en-US" sz="1800" dirty="0" err="1"/>
              <a:t>muestra</a:t>
            </a:r>
            <a:r>
              <a:rPr lang="en-US" altLang="en-US" sz="1800" dirty="0"/>
              <a:t> es </a:t>
            </a:r>
            <a:r>
              <a:rPr lang="en-US" altLang="en-US" sz="1800" dirty="0" err="1"/>
              <a:t>muy</a:t>
            </a:r>
            <a:r>
              <a:rPr lang="en-US" altLang="en-US" sz="1800" dirty="0"/>
              <a:t> </a:t>
            </a:r>
            <a:r>
              <a:rPr lang="en-US" altLang="en-US" sz="1800" dirty="0" err="1"/>
              <a:t>limitado</a:t>
            </a:r>
            <a:r>
              <a:rPr lang="en-US" altLang="en-US" sz="1800" dirty="0"/>
              <a:t>, </a:t>
            </a:r>
            <a:r>
              <a:rPr lang="en-US" altLang="en-US" sz="1800" dirty="0" err="1"/>
              <a:t>digamos</a:t>
            </a:r>
            <a:r>
              <a:rPr lang="en-US" altLang="en-US" sz="1800" dirty="0"/>
              <a:t> 1/10 del </a:t>
            </a:r>
            <a:r>
              <a:rPr lang="en-US" altLang="en-US" sz="1800" dirty="0" err="1"/>
              <a:t>tamañ</a:t>
            </a:r>
            <a:r>
              <a:rPr lang="en-US" altLang="en-US" sz="1800" dirty="0"/>
              <a:t> </a:t>
            </a:r>
            <a:r>
              <a:rPr lang="en-US" altLang="en-US" sz="1800" dirty="0" err="1"/>
              <a:t>muestral</a:t>
            </a:r>
            <a:r>
              <a:rPr lang="en-US" altLang="en-US" sz="1800" dirty="0"/>
              <a:t>, </a:t>
            </a:r>
            <a:r>
              <a:rPr lang="en-US" altLang="en-US" sz="1800" dirty="0" err="1"/>
              <a:t>podriamos</a:t>
            </a:r>
            <a:r>
              <a:rPr lang="en-US" altLang="en-US" sz="1800" dirty="0"/>
              <a:t> </a:t>
            </a:r>
            <a:r>
              <a:rPr lang="en-US" altLang="en-US" sz="1800" dirty="0" err="1"/>
              <a:t>guardar</a:t>
            </a:r>
            <a:r>
              <a:rPr lang="en-US" altLang="en-US" sz="1800" dirty="0"/>
              <a:t> </a:t>
            </a:r>
            <a:r>
              <a:rPr lang="en-US" altLang="en-US" sz="1800" dirty="0" err="1"/>
              <a:t>toda</a:t>
            </a:r>
            <a:r>
              <a:rPr lang="en-US" altLang="en-US" sz="1800" dirty="0"/>
              <a:t> la </a:t>
            </a:r>
            <a:r>
              <a:rPr lang="en-US" altLang="en-US" sz="1800" dirty="0" err="1"/>
              <a:t>cadena</a:t>
            </a:r>
            <a:r>
              <a:rPr lang="en-US" altLang="en-US" sz="1800" dirty="0"/>
              <a:t>, o….</a:t>
            </a:r>
          </a:p>
        </p:txBody>
      </p:sp>
      <p:sp>
        <p:nvSpPr>
          <p:cNvPr id="84998" name="Text Box 5">
            <a:extLst>
              <a:ext uri="{FF2B5EF4-FFF2-40B4-BE49-F238E27FC236}">
                <a16:creationId xmlns:a16="http://schemas.microsoft.com/office/drawing/2014/main" id="{9BFE5BD2-BEC7-4B2F-8E77-3A8A9B52E604}"/>
              </a:ext>
            </a:extLst>
          </p:cNvPr>
          <p:cNvSpPr txBox="1">
            <a:spLocks noChangeArrowheads="1"/>
          </p:cNvSpPr>
          <p:nvPr/>
        </p:nvSpPr>
        <p:spPr bwMode="auto">
          <a:xfrm>
            <a:off x="304800" y="3033713"/>
            <a:ext cx="867092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2000" dirty="0"/>
              <a:t>Tal </a:t>
            </a:r>
            <a:r>
              <a:rPr lang="en-US" altLang="en-US" sz="2000" dirty="0" err="1"/>
              <a:t>vez</a:t>
            </a:r>
            <a:r>
              <a:rPr lang="en-US" altLang="en-US" sz="2000" dirty="0"/>
              <a:t> solo </a:t>
            </a:r>
            <a:r>
              <a:rPr lang="en-US" altLang="en-US" sz="2000" dirty="0" err="1"/>
              <a:t>guardar</a:t>
            </a:r>
            <a:r>
              <a:rPr lang="en-US" altLang="en-US" sz="2000" dirty="0"/>
              <a:t> 1 de </a:t>
            </a:r>
            <a:r>
              <a:rPr lang="en-US" altLang="en-US" sz="2000" dirty="0" err="1"/>
              <a:t>cada</a:t>
            </a:r>
            <a:r>
              <a:rPr lang="en-US" altLang="en-US" sz="2000" dirty="0"/>
              <a:t> 10 </a:t>
            </a:r>
            <a:r>
              <a:rPr lang="en-US" altLang="en-US" sz="2000" dirty="0" err="1"/>
              <a:t>iteraciones</a:t>
            </a:r>
            <a:r>
              <a:rPr lang="en-US" altLang="en-US" sz="2000" dirty="0"/>
              <a:t> que </a:t>
            </a:r>
            <a:r>
              <a:rPr lang="en-US" altLang="en-US" sz="2000" dirty="0" err="1"/>
              <a:t>tendrán</a:t>
            </a:r>
            <a:r>
              <a:rPr lang="en-US" altLang="en-US" sz="2000" dirty="0"/>
              <a:t> el </a:t>
            </a:r>
            <a:r>
              <a:rPr lang="en-US" altLang="en-US" sz="2000" dirty="0" err="1"/>
              <a:t>mismo</a:t>
            </a:r>
            <a:r>
              <a:rPr lang="en-US" altLang="en-US" sz="2000" dirty="0"/>
              <a:t> </a:t>
            </a:r>
            <a:r>
              <a:rPr lang="en-US" altLang="en-US" sz="2000" dirty="0" err="1"/>
              <a:t>tamaño</a:t>
            </a:r>
            <a:r>
              <a:rPr lang="en-US" altLang="en-US" sz="2000" dirty="0"/>
              <a:t> </a:t>
            </a:r>
            <a:r>
              <a:rPr lang="en-US" altLang="en-US" sz="2000" dirty="0" err="1"/>
              <a:t>efectivo</a:t>
            </a:r>
            <a:r>
              <a:rPr lang="en-US" altLang="en-US" sz="2000" dirty="0"/>
              <a:t>.</a:t>
            </a:r>
          </a:p>
        </p:txBody>
      </p:sp>
      <p:sp>
        <p:nvSpPr>
          <p:cNvPr id="84999" name="Text Box 6">
            <a:extLst>
              <a:ext uri="{FF2B5EF4-FFF2-40B4-BE49-F238E27FC236}">
                <a16:creationId xmlns:a16="http://schemas.microsoft.com/office/drawing/2014/main" id="{FE44606C-0994-4A08-A277-81C23642D5BB}"/>
              </a:ext>
            </a:extLst>
          </p:cNvPr>
          <p:cNvSpPr txBox="1">
            <a:spLocks noChangeArrowheads="1"/>
          </p:cNvSpPr>
          <p:nvPr/>
        </p:nvSpPr>
        <p:spPr bwMode="auto">
          <a:xfrm>
            <a:off x="304800" y="3953688"/>
            <a:ext cx="8229600"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a:t>La </a:t>
            </a:r>
            <a:r>
              <a:rPr lang="en-US" altLang="en-US" sz="1800" dirty="0" err="1"/>
              <a:t>Mayoría</a:t>
            </a:r>
            <a:r>
              <a:rPr lang="en-US" altLang="en-US" sz="1800" dirty="0"/>
              <a:t> de los </a:t>
            </a:r>
            <a:r>
              <a:rPr lang="en-US" altLang="en-US" sz="1800" dirty="0" err="1"/>
              <a:t>libros</a:t>
            </a:r>
            <a:r>
              <a:rPr lang="en-US" altLang="en-US" sz="1800" dirty="0"/>
              <a:t> y </a:t>
            </a:r>
            <a:r>
              <a:rPr lang="en-US" altLang="en-US" sz="1800" dirty="0" err="1"/>
              <a:t>publicaciones</a:t>
            </a:r>
            <a:r>
              <a:rPr lang="en-US" altLang="en-US" sz="1800" dirty="0"/>
              <a:t> </a:t>
            </a:r>
            <a:r>
              <a:rPr lang="en-US" altLang="en-US" sz="1800" dirty="0" err="1"/>
              <a:t>sugieren</a:t>
            </a:r>
            <a:r>
              <a:rPr lang="en-US" altLang="en-US" sz="1800" dirty="0"/>
              <a:t> que “</a:t>
            </a:r>
            <a:r>
              <a:rPr lang="en-US" altLang="en-US" sz="1800" b="1" u="sng" dirty="0" err="1"/>
              <a:t>si</a:t>
            </a:r>
            <a:r>
              <a:rPr lang="en-US" altLang="en-US" sz="1800" b="1" u="sng" dirty="0"/>
              <a:t> no hay </a:t>
            </a:r>
            <a:r>
              <a:rPr lang="en-US" altLang="en-US" sz="1800" b="1" u="sng" dirty="0" err="1"/>
              <a:t>limitaciones</a:t>
            </a:r>
            <a:r>
              <a:rPr lang="en-US" altLang="en-US" sz="1800" b="1" u="sng" dirty="0"/>
              <a:t> de </a:t>
            </a:r>
            <a:r>
              <a:rPr lang="en-US" altLang="en-US" sz="1800" b="1" u="sng" dirty="0" err="1"/>
              <a:t>almacenamiento</a:t>
            </a:r>
            <a:r>
              <a:rPr lang="en-US" altLang="en-US" sz="1800" dirty="0"/>
              <a:t>”, </a:t>
            </a:r>
            <a:r>
              <a:rPr lang="en-US" altLang="en-US" sz="1800" dirty="0" err="1"/>
              <a:t>siempre</a:t>
            </a:r>
            <a:r>
              <a:rPr lang="en-US" altLang="en-US" sz="1800" dirty="0"/>
              <a:t> es major </a:t>
            </a:r>
            <a:r>
              <a:rPr lang="en-US" altLang="en-US" sz="1800" dirty="0" err="1"/>
              <a:t>guardar</a:t>
            </a:r>
            <a:r>
              <a:rPr lang="en-US" altLang="en-US" sz="1800" dirty="0"/>
              <a:t> </a:t>
            </a:r>
            <a:r>
              <a:rPr lang="en-US" altLang="en-US" sz="1800" dirty="0" err="1"/>
              <a:t>todo</a:t>
            </a:r>
            <a:r>
              <a:rPr lang="en-US" altLang="en-US" sz="1800" dirty="0"/>
              <a:t> y no </a:t>
            </a:r>
            <a:r>
              <a:rPr lang="en-US" altLang="en-US" sz="1800" dirty="0" err="1"/>
              <a:t>ralear</a:t>
            </a:r>
            <a:r>
              <a:rPr lang="en-US" altLang="en-US" sz="1800" dirty="0"/>
              <a:t>.</a:t>
            </a:r>
          </a:p>
          <a:p>
            <a:pPr eaLnBrk="1" hangingPunct="1">
              <a:spcBef>
                <a:spcPct val="0"/>
              </a:spcBef>
            </a:pPr>
            <a:endParaRPr lang="en-US" altLang="en-US" sz="1800" dirty="0"/>
          </a:p>
          <a:p>
            <a:pPr eaLnBrk="1" hangingPunct="1">
              <a:spcBef>
                <a:spcPct val="0"/>
              </a:spcBef>
            </a:pPr>
            <a:r>
              <a:rPr lang="en-US" altLang="en-US" sz="1800" dirty="0" err="1"/>
              <a:t>Eso</a:t>
            </a:r>
            <a:r>
              <a:rPr lang="en-US" altLang="en-US" sz="1800" dirty="0"/>
              <a:t> es una </a:t>
            </a:r>
            <a:r>
              <a:rPr lang="en-US" altLang="en-US" sz="1800" dirty="0" err="1"/>
              <a:t>condicion</a:t>
            </a:r>
            <a:r>
              <a:rPr lang="en-US" altLang="en-US" sz="1800" dirty="0"/>
              <a:t> </a:t>
            </a:r>
            <a:r>
              <a:rPr lang="en-US" altLang="en-US" sz="1800" dirty="0" err="1"/>
              <a:t>enorme</a:t>
            </a:r>
            <a:r>
              <a:rPr lang="en-US" altLang="en-US" sz="1800" dirty="0"/>
              <a:t>.</a:t>
            </a:r>
          </a:p>
          <a:p>
            <a:pPr eaLnBrk="1" hangingPunct="1">
              <a:spcBef>
                <a:spcPct val="0"/>
              </a:spcBef>
            </a:pPr>
            <a:r>
              <a:rPr lang="en-US" altLang="en-US" sz="1800" dirty="0"/>
              <a:t>El </a:t>
            </a:r>
            <a:r>
              <a:rPr lang="en-US" altLang="en-US" sz="1800" dirty="0" err="1"/>
              <a:t>almacenamiento</a:t>
            </a:r>
            <a:r>
              <a:rPr lang="en-US" altLang="en-US" sz="1800" dirty="0"/>
              <a:t> es </a:t>
            </a:r>
            <a:r>
              <a:rPr lang="en-US" altLang="en-US" sz="1800" dirty="0" err="1"/>
              <a:t>caro</a:t>
            </a:r>
            <a:r>
              <a:rPr lang="en-US" altLang="en-US" sz="1800" dirty="0"/>
              <a:t>. </a:t>
            </a:r>
            <a:r>
              <a:rPr lang="en-US" altLang="en-US" sz="1800" dirty="0" err="1"/>
              <a:t>Especialmente</a:t>
            </a:r>
            <a:r>
              <a:rPr lang="en-US" altLang="en-US" sz="1800" dirty="0"/>
              <a:t> </a:t>
            </a:r>
            <a:r>
              <a:rPr lang="en-US" altLang="en-US" sz="1800" dirty="0" err="1"/>
              <a:t>en</a:t>
            </a:r>
            <a:r>
              <a:rPr lang="en-US" altLang="en-US" sz="1800" dirty="0"/>
              <a:t> RAM.</a:t>
            </a:r>
          </a:p>
          <a:p>
            <a:pPr eaLnBrk="1" hangingPunct="1">
              <a:spcBef>
                <a:spcPct val="0"/>
              </a:spcBef>
            </a:pPr>
            <a:endParaRPr lang="en-US" altLang="en-US" sz="1800" dirty="0"/>
          </a:p>
          <a:p>
            <a:pPr eaLnBrk="1" hangingPunct="1">
              <a:spcBef>
                <a:spcPct val="0"/>
              </a:spcBef>
            </a:pPr>
            <a:r>
              <a:rPr lang="en-US" altLang="en-US" sz="1800" dirty="0"/>
              <a:t>Que </a:t>
            </a:r>
            <a:r>
              <a:rPr lang="en-US" altLang="en-US" sz="1800" dirty="0" err="1"/>
              <a:t>hacer</a:t>
            </a:r>
            <a:r>
              <a:rPr lang="en-US" altLang="en-US" sz="1800" dirty="0"/>
              <a:t>?</a:t>
            </a:r>
          </a:p>
          <a:p>
            <a:pPr eaLnBrk="1" hangingPunct="1">
              <a:spcBef>
                <a:spcPct val="0"/>
              </a:spcBef>
            </a:pPr>
            <a:r>
              <a:rPr lang="en-US" altLang="en-US" sz="1800" dirty="0"/>
              <a:t>No les </a:t>
            </a:r>
            <a:r>
              <a:rPr lang="en-US" altLang="en-US" sz="1800" dirty="0" err="1"/>
              <a:t>puedo</a:t>
            </a:r>
            <a:r>
              <a:rPr lang="en-US" altLang="en-US" sz="1800" dirty="0"/>
              <a:t> </a:t>
            </a:r>
            <a:r>
              <a:rPr lang="en-US" altLang="en-US" sz="1800" dirty="0" err="1"/>
              <a:t>dar</a:t>
            </a:r>
            <a:r>
              <a:rPr lang="en-US" altLang="en-US" sz="1800" dirty="0"/>
              <a:t> una </a:t>
            </a:r>
            <a:r>
              <a:rPr lang="en-US" altLang="en-US" sz="1800" dirty="0" err="1"/>
              <a:t>sugerencia</a:t>
            </a:r>
            <a:r>
              <a:rPr lang="en-US" altLang="en-US" sz="1800" dirty="0"/>
              <a:t> </a:t>
            </a:r>
            <a:r>
              <a:rPr lang="en-US" altLang="en-US" sz="1800" dirty="0" err="1"/>
              <a:t>absoluta</a:t>
            </a:r>
            <a:r>
              <a:rPr lang="en-US" altLang="en-US" sz="1800" dirty="0"/>
              <a:t>. Chequeen </a:t>
            </a:r>
            <a:r>
              <a:rPr lang="en-US" altLang="en-US" sz="1800" dirty="0" err="1"/>
              <a:t>su</a:t>
            </a:r>
            <a:r>
              <a:rPr lang="en-US" altLang="en-US" sz="1800" dirty="0"/>
              <a:t> </a:t>
            </a:r>
            <a:r>
              <a:rPr lang="en-US" altLang="en-US" sz="1800" dirty="0" err="1"/>
              <a:t>systema</a:t>
            </a:r>
            <a:r>
              <a:rPr lang="en-US" altLang="en-US" sz="1800" dirty="0"/>
              <a:t> y </a:t>
            </a:r>
            <a:r>
              <a:rPr lang="en-US" altLang="en-US" sz="1800" dirty="0" err="1"/>
              <a:t>raleen</a:t>
            </a:r>
            <a:r>
              <a:rPr lang="en-US" altLang="en-US" sz="1800" dirty="0"/>
              <a:t> </a:t>
            </a:r>
            <a:r>
              <a:rPr lang="en-US" altLang="en-US" sz="1800" dirty="0" err="1"/>
              <a:t>si</a:t>
            </a:r>
            <a:r>
              <a:rPr lang="en-US" altLang="en-US" sz="1800" dirty="0"/>
              <a:t> es </a:t>
            </a:r>
            <a:r>
              <a:rPr lang="en-US" altLang="en-US" sz="1800" dirty="0" err="1"/>
              <a:t>necesario</a:t>
            </a:r>
            <a:r>
              <a:rPr lang="en-US" altLang="en-US" sz="1800" dirty="0"/>
              <a:t>. </a:t>
            </a:r>
            <a:r>
              <a:rPr lang="en-US" altLang="en-US" sz="1800" dirty="0" err="1"/>
              <a:t>Conviene</a:t>
            </a:r>
            <a:r>
              <a:rPr lang="en-US" altLang="en-US" sz="1800" dirty="0"/>
              <a:t> </a:t>
            </a:r>
            <a:r>
              <a:rPr lang="en-US" altLang="en-US" sz="1800" dirty="0" err="1"/>
              <a:t>invertir</a:t>
            </a:r>
            <a:r>
              <a:rPr lang="en-US" altLang="en-US" sz="1800" dirty="0"/>
              <a:t> </a:t>
            </a:r>
            <a:r>
              <a:rPr lang="en-US" altLang="en-US" sz="1800" dirty="0" err="1"/>
              <a:t>tiempo</a:t>
            </a:r>
            <a:r>
              <a:rPr lang="en-US" altLang="en-US" sz="1800" dirty="0"/>
              <a:t> </a:t>
            </a:r>
            <a:r>
              <a:rPr lang="en-US" altLang="en-US" sz="1800" dirty="0" err="1"/>
              <a:t>en</a:t>
            </a:r>
            <a:r>
              <a:rPr lang="en-US" altLang="en-US" sz="1800" dirty="0"/>
              <a:t> </a:t>
            </a:r>
            <a:r>
              <a:rPr lang="en-US" altLang="en-US" sz="1800" dirty="0" err="1"/>
              <a:t>pensar</a:t>
            </a:r>
            <a:r>
              <a:rPr lang="en-US" altLang="en-US" sz="1800" dirty="0"/>
              <a:t> y </a:t>
            </a:r>
            <a:r>
              <a:rPr lang="en-US" altLang="en-US" sz="1800" dirty="0" err="1"/>
              <a:t>testear</a:t>
            </a:r>
            <a:r>
              <a:rPr lang="en-US" altLang="en-US" sz="1800" dirty="0"/>
              <a:t> </a:t>
            </a:r>
            <a:r>
              <a:rPr lang="en-US" altLang="en-US" sz="1800" dirty="0" err="1"/>
              <a:t>diagramando</a:t>
            </a:r>
            <a:r>
              <a:rPr lang="en-US" altLang="en-US" sz="1800" dirty="0"/>
              <a:t> un </a:t>
            </a:r>
            <a:r>
              <a:rPr lang="en-US" altLang="en-US" sz="1800" dirty="0" err="1"/>
              <a:t>buen</a:t>
            </a:r>
            <a:r>
              <a:rPr lang="en-US" altLang="en-US" sz="1800" dirty="0"/>
              <a:t> </a:t>
            </a:r>
            <a:r>
              <a:rPr lang="en-US" altLang="en-US" sz="1800" dirty="0" err="1"/>
              <a:t>muestreo</a:t>
            </a:r>
            <a:r>
              <a:rPr lang="en-US" altLang="en-US" sz="1800" dirty="0"/>
              <a:t>  </a:t>
            </a:r>
            <a:r>
              <a:rPr lang="en-US" altLang="en-US" sz="1800" dirty="0" err="1"/>
              <a:t>en</a:t>
            </a:r>
            <a:r>
              <a:rPr lang="en-US" altLang="en-US" sz="1800" dirty="0"/>
              <a:t> </a:t>
            </a:r>
            <a:r>
              <a:rPr lang="en-US" altLang="en-US" sz="1800" dirty="0" err="1"/>
              <a:t>vez</a:t>
            </a:r>
            <a:r>
              <a:rPr lang="en-US" altLang="en-US" sz="1800" dirty="0"/>
              <a:t> de </a:t>
            </a:r>
            <a:r>
              <a:rPr lang="en-US" altLang="en-US" sz="1800" dirty="0" err="1"/>
              <a:t>saltar</a:t>
            </a:r>
            <a:r>
              <a:rPr lang="en-US" altLang="en-US" sz="1800" dirty="0"/>
              <a:t> de cabeza con una </a:t>
            </a:r>
            <a:r>
              <a:rPr lang="en-US" altLang="en-US" sz="1800" dirty="0" err="1"/>
              <a:t>receta</a:t>
            </a:r>
            <a:r>
              <a:rPr lang="en-US" altLang="en-US" sz="1800" dirty="0"/>
              <a:t> </a:t>
            </a:r>
            <a:r>
              <a:rPr lang="en-US" altLang="en-US" sz="1800" dirty="0" err="1"/>
              <a:t>fija</a:t>
            </a:r>
            <a:r>
              <a:rPr lang="en-US" altLang="en-US" sz="1800" dirty="0"/>
              <a:t>.</a:t>
            </a:r>
          </a:p>
        </p:txBody>
      </p:sp>
      <p:sp>
        <p:nvSpPr>
          <p:cNvPr id="38919" name="Freeform 7">
            <a:extLst>
              <a:ext uri="{FF2B5EF4-FFF2-40B4-BE49-F238E27FC236}">
                <a16:creationId xmlns:a16="http://schemas.microsoft.com/office/drawing/2014/main" id="{40C1F391-A4EA-4E63-AC42-8D2A44218E46}"/>
              </a:ext>
            </a:extLst>
          </p:cNvPr>
          <p:cNvSpPr>
            <a:spLocks/>
          </p:cNvSpPr>
          <p:nvPr/>
        </p:nvSpPr>
        <p:spPr bwMode="auto">
          <a:xfrm>
            <a:off x="1833563" y="2633663"/>
            <a:ext cx="966787" cy="336550"/>
          </a:xfrm>
          <a:custGeom>
            <a:avLst/>
            <a:gdLst>
              <a:gd name="T0" fmla="*/ 0 w 2686"/>
              <a:gd name="T1" fmla="*/ 0 h 933"/>
              <a:gd name="T2" fmla="*/ 426524 w 2686"/>
              <a:gd name="T3" fmla="*/ 313103 h 933"/>
              <a:gd name="T4" fmla="*/ 867085 w 2686"/>
              <a:gd name="T5" fmla="*/ 184688 h 933"/>
              <a:gd name="T6" fmla="*/ 952390 w 2686"/>
              <a:gd name="T7" fmla="*/ 42565 h 933"/>
              <a:gd name="T8" fmla="*/ 966427 w 2686"/>
              <a:gd name="T9" fmla="*/ 28497 h 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6" h="933">
                <a:moveTo>
                  <a:pt x="0" y="0"/>
                </a:moveTo>
                <a:cubicBezTo>
                  <a:pt x="171" y="498"/>
                  <a:pt x="685" y="795"/>
                  <a:pt x="1185" y="868"/>
                </a:cubicBezTo>
                <a:cubicBezTo>
                  <a:pt x="1622" y="932"/>
                  <a:pt x="2067" y="779"/>
                  <a:pt x="2409" y="512"/>
                </a:cubicBezTo>
                <a:lnTo>
                  <a:pt x="2646" y="118"/>
                </a:lnTo>
                <a:lnTo>
                  <a:pt x="2685" y="79"/>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buClr>
                <a:srgbClr val="000000"/>
              </a:buClr>
              <a:buSzPct val="100000"/>
              <a:buFont typeface="Times New Roman" panose="02020603050405020304" pitchFamily="18" charset="0"/>
              <a:buNone/>
              <a:defRPr/>
            </a:pPr>
            <a:endParaRPr lang="en-US"/>
          </a:p>
        </p:txBody>
      </p:sp>
      <p:sp>
        <p:nvSpPr>
          <p:cNvPr id="38920" name="Freeform 8">
            <a:extLst>
              <a:ext uri="{FF2B5EF4-FFF2-40B4-BE49-F238E27FC236}">
                <a16:creationId xmlns:a16="http://schemas.microsoft.com/office/drawing/2014/main" id="{E3D9A7D9-073C-41B0-8377-639C046A25DB}"/>
              </a:ext>
            </a:extLst>
          </p:cNvPr>
          <p:cNvSpPr>
            <a:spLocks/>
          </p:cNvSpPr>
          <p:nvPr/>
        </p:nvSpPr>
        <p:spPr bwMode="auto">
          <a:xfrm>
            <a:off x="2805113" y="2632075"/>
            <a:ext cx="966787" cy="336550"/>
          </a:xfrm>
          <a:custGeom>
            <a:avLst/>
            <a:gdLst>
              <a:gd name="T0" fmla="*/ 0 w 2686"/>
              <a:gd name="T1" fmla="*/ 0 h 933"/>
              <a:gd name="T2" fmla="*/ 426524 w 2686"/>
              <a:gd name="T3" fmla="*/ 313103 h 933"/>
              <a:gd name="T4" fmla="*/ 867085 w 2686"/>
              <a:gd name="T5" fmla="*/ 184688 h 933"/>
              <a:gd name="T6" fmla="*/ 952390 w 2686"/>
              <a:gd name="T7" fmla="*/ 42565 h 933"/>
              <a:gd name="T8" fmla="*/ 966427 w 2686"/>
              <a:gd name="T9" fmla="*/ 28497 h 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6" h="933">
                <a:moveTo>
                  <a:pt x="0" y="0"/>
                </a:moveTo>
                <a:cubicBezTo>
                  <a:pt x="171" y="498"/>
                  <a:pt x="685" y="795"/>
                  <a:pt x="1185" y="868"/>
                </a:cubicBezTo>
                <a:cubicBezTo>
                  <a:pt x="1622" y="932"/>
                  <a:pt x="2067" y="779"/>
                  <a:pt x="2409" y="512"/>
                </a:cubicBezTo>
                <a:lnTo>
                  <a:pt x="2646" y="118"/>
                </a:lnTo>
                <a:lnTo>
                  <a:pt x="2685" y="79"/>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buClr>
                <a:srgbClr val="000000"/>
              </a:buClr>
              <a:buSzPct val="100000"/>
              <a:buFont typeface="Times New Roman" panose="02020603050405020304" pitchFamily="18" charset="0"/>
              <a:buNone/>
              <a:defRPr/>
            </a:pPr>
            <a:endParaRPr lang="en-US"/>
          </a:p>
        </p:txBody>
      </p:sp>
      <p:sp>
        <p:nvSpPr>
          <p:cNvPr id="38921" name="Freeform 9">
            <a:extLst>
              <a:ext uri="{FF2B5EF4-FFF2-40B4-BE49-F238E27FC236}">
                <a16:creationId xmlns:a16="http://schemas.microsoft.com/office/drawing/2014/main" id="{CFD2C96A-D4E2-4F41-8006-D904D713F12F}"/>
              </a:ext>
            </a:extLst>
          </p:cNvPr>
          <p:cNvSpPr>
            <a:spLocks/>
          </p:cNvSpPr>
          <p:nvPr/>
        </p:nvSpPr>
        <p:spPr bwMode="auto">
          <a:xfrm>
            <a:off x="3813175" y="2632075"/>
            <a:ext cx="966788" cy="336550"/>
          </a:xfrm>
          <a:custGeom>
            <a:avLst/>
            <a:gdLst>
              <a:gd name="T0" fmla="*/ 0 w 2686"/>
              <a:gd name="T1" fmla="*/ 0 h 933"/>
              <a:gd name="T2" fmla="*/ 426524 w 2686"/>
              <a:gd name="T3" fmla="*/ 313103 h 933"/>
              <a:gd name="T4" fmla="*/ 867086 w 2686"/>
              <a:gd name="T5" fmla="*/ 184688 h 933"/>
              <a:gd name="T6" fmla="*/ 952391 w 2686"/>
              <a:gd name="T7" fmla="*/ 42565 h 933"/>
              <a:gd name="T8" fmla="*/ 966428 w 2686"/>
              <a:gd name="T9" fmla="*/ 28497 h 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6" h="933">
                <a:moveTo>
                  <a:pt x="0" y="0"/>
                </a:moveTo>
                <a:cubicBezTo>
                  <a:pt x="171" y="498"/>
                  <a:pt x="685" y="795"/>
                  <a:pt x="1185" y="868"/>
                </a:cubicBezTo>
                <a:cubicBezTo>
                  <a:pt x="1622" y="932"/>
                  <a:pt x="2067" y="779"/>
                  <a:pt x="2409" y="512"/>
                </a:cubicBezTo>
                <a:lnTo>
                  <a:pt x="2646" y="118"/>
                </a:lnTo>
                <a:lnTo>
                  <a:pt x="2685" y="79"/>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buClr>
                <a:srgbClr val="000000"/>
              </a:buClr>
              <a:buSzPct val="100000"/>
              <a:buFont typeface="Times New Roman" panose="02020603050405020304" pitchFamily="18" charset="0"/>
              <a:buNone/>
              <a:defRPr/>
            </a:pPr>
            <a:endParaRPr lang="en-US"/>
          </a:p>
        </p:txBody>
      </p:sp>
      <p:sp>
        <p:nvSpPr>
          <p:cNvPr id="38922" name="Freeform 10">
            <a:extLst>
              <a:ext uri="{FF2B5EF4-FFF2-40B4-BE49-F238E27FC236}">
                <a16:creationId xmlns:a16="http://schemas.microsoft.com/office/drawing/2014/main" id="{35A2D977-D314-47CC-9D92-ECB0005EAFE2}"/>
              </a:ext>
            </a:extLst>
          </p:cNvPr>
          <p:cNvSpPr>
            <a:spLocks/>
          </p:cNvSpPr>
          <p:nvPr/>
        </p:nvSpPr>
        <p:spPr bwMode="auto">
          <a:xfrm>
            <a:off x="4786313" y="2632075"/>
            <a:ext cx="966787" cy="336550"/>
          </a:xfrm>
          <a:custGeom>
            <a:avLst/>
            <a:gdLst>
              <a:gd name="T0" fmla="*/ 0 w 2686"/>
              <a:gd name="T1" fmla="*/ 0 h 933"/>
              <a:gd name="T2" fmla="*/ 426524 w 2686"/>
              <a:gd name="T3" fmla="*/ 313103 h 933"/>
              <a:gd name="T4" fmla="*/ 867085 w 2686"/>
              <a:gd name="T5" fmla="*/ 184688 h 933"/>
              <a:gd name="T6" fmla="*/ 952390 w 2686"/>
              <a:gd name="T7" fmla="*/ 42565 h 933"/>
              <a:gd name="T8" fmla="*/ 966427 w 2686"/>
              <a:gd name="T9" fmla="*/ 28497 h 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6" h="933">
                <a:moveTo>
                  <a:pt x="0" y="0"/>
                </a:moveTo>
                <a:cubicBezTo>
                  <a:pt x="171" y="498"/>
                  <a:pt x="685" y="795"/>
                  <a:pt x="1185" y="868"/>
                </a:cubicBezTo>
                <a:cubicBezTo>
                  <a:pt x="1622" y="932"/>
                  <a:pt x="2067" y="779"/>
                  <a:pt x="2409" y="512"/>
                </a:cubicBezTo>
                <a:lnTo>
                  <a:pt x="2646" y="118"/>
                </a:lnTo>
                <a:lnTo>
                  <a:pt x="2685" y="79"/>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buClr>
                <a:srgbClr val="000000"/>
              </a:buClr>
              <a:buSzPct val="100000"/>
              <a:buFont typeface="Times New Roman" panose="02020603050405020304" pitchFamily="18" charset="0"/>
              <a:buNone/>
              <a:defRPr/>
            </a:pPr>
            <a:endParaRPr lang="en-US"/>
          </a:p>
        </p:txBody>
      </p:sp>
      <p:sp>
        <p:nvSpPr>
          <p:cNvPr id="38923" name="Freeform 11">
            <a:extLst>
              <a:ext uri="{FF2B5EF4-FFF2-40B4-BE49-F238E27FC236}">
                <a16:creationId xmlns:a16="http://schemas.microsoft.com/office/drawing/2014/main" id="{9D4439B0-34BC-4A08-8883-1E85B46FF130}"/>
              </a:ext>
            </a:extLst>
          </p:cNvPr>
          <p:cNvSpPr>
            <a:spLocks/>
          </p:cNvSpPr>
          <p:nvPr/>
        </p:nvSpPr>
        <p:spPr bwMode="auto">
          <a:xfrm>
            <a:off x="5721350" y="2632075"/>
            <a:ext cx="966788" cy="336550"/>
          </a:xfrm>
          <a:custGeom>
            <a:avLst/>
            <a:gdLst>
              <a:gd name="T0" fmla="*/ 0 w 2686"/>
              <a:gd name="T1" fmla="*/ 0 h 933"/>
              <a:gd name="T2" fmla="*/ 426524 w 2686"/>
              <a:gd name="T3" fmla="*/ 313103 h 933"/>
              <a:gd name="T4" fmla="*/ 867086 w 2686"/>
              <a:gd name="T5" fmla="*/ 184688 h 933"/>
              <a:gd name="T6" fmla="*/ 952391 w 2686"/>
              <a:gd name="T7" fmla="*/ 42565 h 933"/>
              <a:gd name="T8" fmla="*/ 966428 w 2686"/>
              <a:gd name="T9" fmla="*/ 28497 h 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6" h="933">
                <a:moveTo>
                  <a:pt x="0" y="0"/>
                </a:moveTo>
                <a:cubicBezTo>
                  <a:pt x="171" y="498"/>
                  <a:pt x="685" y="795"/>
                  <a:pt x="1185" y="868"/>
                </a:cubicBezTo>
                <a:cubicBezTo>
                  <a:pt x="1622" y="932"/>
                  <a:pt x="2067" y="779"/>
                  <a:pt x="2409" y="512"/>
                </a:cubicBezTo>
                <a:lnTo>
                  <a:pt x="2646" y="118"/>
                </a:lnTo>
                <a:lnTo>
                  <a:pt x="2685" y="79"/>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buClr>
                <a:srgbClr val="000000"/>
              </a:buClr>
              <a:buSzPct val="100000"/>
              <a:buFont typeface="Times New Roman" panose="02020603050405020304" pitchFamily="18" charset="0"/>
              <a:buNone/>
              <a:defRPr/>
            </a:pPr>
            <a:endParaRPr lang="en-US"/>
          </a:p>
        </p:txBody>
      </p:sp>
      <p:sp>
        <p:nvSpPr>
          <p:cNvPr id="38924" name="Freeform 12">
            <a:extLst>
              <a:ext uri="{FF2B5EF4-FFF2-40B4-BE49-F238E27FC236}">
                <a16:creationId xmlns:a16="http://schemas.microsoft.com/office/drawing/2014/main" id="{AF4F2A3D-8D8E-44CB-A3B1-BA03F426BC4C}"/>
              </a:ext>
            </a:extLst>
          </p:cNvPr>
          <p:cNvSpPr>
            <a:spLocks/>
          </p:cNvSpPr>
          <p:nvPr/>
        </p:nvSpPr>
        <p:spPr bwMode="auto">
          <a:xfrm>
            <a:off x="6694488" y="2632075"/>
            <a:ext cx="966787" cy="336550"/>
          </a:xfrm>
          <a:custGeom>
            <a:avLst/>
            <a:gdLst>
              <a:gd name="T0" fmla="*/ 0 w 2686"/>
              <a:gd name="T1" fmla="*/ 0 h 933"/>
              <a:gd name="T2" fmla="*/ 426524 w 2686"/>
              <a:gd name="T3" fmla="*/ 313103 h 933"/>
              <a:gd name="T4" fmla="*/ 867085 w 2686"/>
              <a:gd name="T5" fmla="*/ 184688 h 933"/>
              <a:gd name="T6" fmla="*/ 952390 w 2686"/>
              <a:gd name="T7" fmla="*/ 42565 h 933"/>
              <a:gd name="T8" fmla="*/ 966427 w 2686"/>
              <a:gd name="T9" fmla="*/ 28497 h 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6" h="933">
                <a:moveTo>
                  <a:pt x="0" y="0"/>
                </a:moveTo>
                <a:cubicBezTo>
                  <a:pt x="171" y="498"/>
                  <a:pt x="685" y="795"/>
                  <a:pt x="1185" y="868"/>
                </a:cubicBezTo>
                <a:cubicBezTo>
                  <a:pt x="1622" y="932"/>
                  <a:pt x="2067" y="779"/>
                  <a:pt x="2409" y="512"/>
                </a:cubicBezTo>
                <a:lnTo>
                  <a:pt x="2646" y="118"/>
                </a:lnTo>
                <a:lnTo>
                  <a:pt x="2685" y="79"/>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buClr>
                <a:srgbClr val="000000"/>
              </a:buClr>
              <a:buSzPct val="100000"/>
              <a:buFont typeface="Times New Roman" panose="02020603050405020304" pitchFamily="18" charset="0"/>
              <a:buNone/>
              <a:defRPr/>
            </a:pPr>
            <a:endParaRPr lang="en-US"/>
          </a:p>
        </p:txBody>
      </p:sp>
      <p:sp>
        <p:nvSpPr>
          <p:cNvPr id="38925" name="Freeform 13">
            <a:extLst>
              <a:ext uri="{FF2B5EF4-FFF2-40B4-BE49-F238E27FC236}">
                <a16:creationId xmlns:a16="http://schemas.microsoft.com/office/drawing/2014/main" id="{387EDA25-83F3-4694-B74F-F8A927734BFD}"/>
              </a:ext>
            </a:extLst>
          </p:cNvPr>
          <p:cNvSpPr>
            <a:spLocks/>
          </p:cNvSpPr>
          <p:nvPr/>
        </p:nvSpPr>
        <p:spPr bwMode="auto">
          <a:xfrm>
            <a:off x="7666038" y="2632075"/>
            <a:ext cx="966787" cy="336550"/>
          </a:xfrm>
          <a:custGeom>
            <a:avLst/>
            <a:gdLst>
              <a:gd name="T0" fmla="*/ 0 w 2686"/>
              <a:gd name="T1" fmla="*/ 0 h 933"/>
              <a:gd name="T2" fmla="*/ 426524 w 2686"/>
              <a:gd name="T3" fmla="*/ 313103 h 933"/>
              <a:gd name="T4" fmla="*/ 867085 w 2686"/>
              <a:gd name="T5" fmla="*/ 184688 h 933"/>
              <a:gd name="T6" fmla="*/ 952390 w 2686"/>
              <a:gd name="T7" fmla="*/ 42565 h 933"/>
              <a:gd name="T8" fmla="*/ 966427 w 2686"/>
              <a:gd name="T9" fmla="*/ 28497 h 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6" h="933">
                <a:moveTo>
                  <a:pt x="0" y="0"/>
                </a:moveTo>
                <a:cubicBezTo>
                  <a:pt x="171" y="498"/>
                  <a:pt x="685" y="795"/>
                  <a:pt x="1185" y="868"/>
                </a:cubicBezTo>
                <a:cubicBezTo>
                  <a:pt x="1622" y="932"/>
                  <a:pt x="2067" y="779"/>
                  <a:pt x="2409" y="512"/>
                </a:cubicBezTo>
                <a:lnTo>
                  <a:pt x="2646" y="118"/>
                </a:lnTo>
                <a:lnTo>
                  <a:pt x="2685" y="79"/>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buClr>
                <a:srgbClr val="000000"/>
              </a:buClr>
              <a:buSzPct val="100000"/>
              <a:buFont typeface="Times New Roman" panose="02020603050405020304" pitchFamily="18" charset="0"/>
              <a:buNone/>
              <a:defRPr/>
            </a:pPr>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1">
            <a:extLst>
              <a:ext uri="{FF2B5EF4-FFF2-40B4-BE49-F238E27FC236}">
                <a16:creationId xmlns:a16="http://schemas.microsoft.com/office/drawing/2014/main" id="{2173B0C4-D21B-477C-81C1-412F3F1FAF3E}"/>
              </a:ext>
            </a:extLst>
          </p:cNvPr>
          <p:cNvSpPr txBox="1">
            <a:spLocks noChangeArrowheads="1"/>
          </p:cNvSpPr>
          <p:nvPr/>
        </p:nvSpPr>
        <p:spPr bwMode="auto">
          <a:xfrm>
            <a:off x="457200" y="467519"/>
            <a:ext cx="82296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4400" dirty="0"/>
              <a:t>Error monte </a:t>
            </a:r>
            <a:r>
              <a:rPr lang="en-US" altLang="en-US" sz="4400" dirty="0" err="1"/>
              <a:t>carlo</a:t>
            </a:r>
            <a:endParaRPr lang="en-US" altLang="en-US" sz="4400" dirty="0"/>
          </a:p>
        </p:txBody>
      </p:sp>
      <p:sp>
        <p:nvSpPr>
          <p:cNvPr id="89091" name="Text Box 2">
            <a:extLst>
              <a:ext uri="{FF2B5EF4-FFF2-40B4-BE49-F238E27FC236}">
                <a16:creationId xmlns:a16="http://schemas.microsoft.com/office/drawing/2014/main" id="{74FB4A90-FE8B-4395-BAA9-2745DB6573DB}"/>
              </a:ext>
            </a:extLst>
          </p:cNvPr>
          <p:cNvSpPr txBox="1">
            <a:spLocks noChangeArrowheads="1"/>
          </p:cNvSpPr>
          <p:nvPr/>
        </p:nvSpPr>
        <p:spPr bwMode="auto">
          <a:xfrm>
            <a:off x="234779" y="1484871"/>
            <a:ext cx="8696496" cy="458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63538" indent="-255588">
              <a:spcBef>
                <a:spcPts val="8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ts val="700"/>
              </a:spcBef>
              <a:buClr>
                <a:srgbClr val="632523"/>
              </a:buClr>
              <a:buSzPct val="109000"/>
              <a:buFont typeface="Arial" panose="020B0604020202020204" pitchFamily="34" charset="0"/>
              <a:buChar char="•"/>
            </a:pPr>
            <a:r>
              <a:rPr lang="en-US" altLang="en-US" sz="2800" dirty="0" err="1"/>
              <a:t>Variabilidad</a:t>
            </a:r>
            <a:r>
              <a:rPr lang="en-US" altLang="en-US" sz="2800" dirty="0"/>
              <a:t> del </a:t>
            </a:r>
            <a:r>
              <a:rPr lang="en-US" altLang="en-US" sz="2800" dirty="0" err="1"/>
              <a:t>estimador</a:t>
            </a:r>
            <a:r>
              <a:rPr lang="en-US" altLang="en-US" sz="2800" dirty="0"/>
              <a:t> </a:t>
            </a:r>
            <a:r>
              <a:rPr lang="en-US" altLang="en-US" sz="2800" dirty="0" err="1"/>
              <a:t>debido</a:t>
            </a:r>
            <a:r>
              <a:rPr lang="en-US" altLang="en-US" sz="2800" dirty="0"/>
              <a:t> a la </a:t>
            </a:r>
            <a:r>
              <a:rPr lang="en-US" altLang="en-US" sz="2800" dirty="0" err="1"/>
              <a:t>simulación</a:t>
            </a:r>
            <a:endParaRPr lang="en-US" altLang="en-US" sz="2800" dirty="0"/>
          </a:p>
          <a:p>
            <a:pPr eaLnBrk="1" hangingPunct="1">
              <a:spcBef>
                <a:spcPts val="700"/>
              </a:spcBef>
              <a:buClr>
                <a:srgbClr val="632523"/>
              </a:buClr>
              <a:buSzPct val="109000"/>
              <a:buFont typeface="Arial" panose="020B0604020202020204" pitchFamily="34" charset="0"/>
              <a:buChar char="•"/>
            </a:pPr>
            <a:r>
              <a:rPr lang="en-US" altLang="en-US" sz="2800" dirty="0" err="1"/>
              <a:t>Inversamente</a:t>
            </a:r>
            <a:r>
              <a:rPr lang="en-US" altLang="en-US" sz="2800" dirty="0"/>
              <a:t> </a:t>
            </a:r>
            <a:r>
              <a:rPr lang="en-US" altLang="en-US" sz="2800" dirty="0" err="1"/>
              <a:t>proprocional</a:t>
            </a:r>
            <a:r>
              <a:rPr lang="en-US" altLang="en-US" sz="2800" dirty="0"/>
              <a:t> al </a:t>
            </a:r>
            <a:r>
              <a:rPr lang="en-US" altLang="en-US" sz="2800" dirty="0" err="1"/>
              <a:t>tamaño</a:t>
            </a:r>
            <a:r>
              <a:rPr lang="en-US" altLang="en-US" sz="2800" dirty="0"/>
              <a:t> </a:t>
            </a:r>
            <a:r>
              <a:rPr lang="en-US" altLang="en-US" sz="2800" dirty="0" err="1"/>
              <a:t>muestral</a:t>
            </a:r>
            <a:r>
              <a:rPr lang="en-US" altLang="en-US" sz="2800" dirty="0"/>
              <a:t> </a:t>
            </a:r>
            <a:r>
              <a:rPr lang="en-US" altLang="en-US" sz="2800" dirty="0" err="1"/>
              <a:t>controlado</a:t>
            </a:r>
            <a:r>
              <a:rPr lang="en-US" altLang="en-US" sz="2800" dirty="0"/>
              <a:t> por el </a:t>
            </a:r>
            <a:r>
              <a:rPr lang="en-US" altLang="en-US" sz="2800" dirty="0" err="1"/>
              <a:t>analista</a:t>
            </a:r>
            <a:r>
              <a:rPr lang="en-US" altLang="en-US" sz="2800" dirty="0"/>
              <a:t> (largo de la </a:t>
            </a:r>
            <a:r>
              <a:rPr lang="en-US" altLang="en-US" sz="2800" dirty="0" err="1"/>
              <a:t>cadena</a:t>
            </a:r>
            <a:r>
              <a:rPr lang="en-US" altLang="en-US" sz="2800" dirty="0"/>
              <a:t>)</a:t>
            </a:r>
          </a:p>
          <a:p>
            <a:pPr eaLnBrk="1" hangingPunct="1">
              <a:spcBef>
                <a:spcPts val="700"/>
              </a:spcBef>
              <a:buClr>
                <a:srgbClr val="632523"/>
              </a:buClr>
              <a:buSzPct val="109000"/>
              <a:buFont typeface="Arial" panose="020B0604020202020204" pitchFamily="34" charset="0"/>
              <a:buNone/>
            </a:pPr>
            <a:endParaRPr lang="en-US" altLang="en-US" sz="2800" dirty="0"/>
          </a:p>
          <a:p>
            <a:pPr eaLnBrk="1" hangingPunct="1">
              <a:spcBef>
                <a:spcPts val="700"/>
              </a:spcBef>
              <a:buClr>
                <a:srgbClr val="632523"/>
              </a:buClr>
              <a:buSzPct val="109000"/>
              <a:buFont typeface="Arial" panose="020B0604020202020204" pitchFamily="34" charset="0"/>
              <a:buNone/>
            </a:pPr>
            <a:endParaRPr lang="en-US" altLang="en-US" sz="2800" dirty="0"/>
          </a:p>
          <a:p>
            <a:pPr eaLnBrk="1" hangingPunct="1">
              <a:spcBef>
                <a:spcPts val="700"/>
              </a:spcBef>
              <a:buClrTx/>
              <a:buSzPct val="109000"/>
              <a:buFontTx/>
              <a:buNone/>
            </a:pPr>
            <a:r>
              <a:rPr lang="en-US" altLang="en-US" sz="2800" dirty="0"/>
              <a:t>     </a:t>
            </a:r>
            <a:r>
              <a:rPr lang="en-US" altLang="en-US" sz="2800" dirty="0" err="1"/>
              <a:t>Dónde</a:t>
            </a:r>
            <a:r>
              <a:rPr lang="en-US" altLang="en-US" sz="2800" dirty="0"/>
              <a:t>: </a:t>
            </a:r>
          </a:p>
          <a:p>
            <a:pPr eaLnBrk="1" hangingPunct="1">
              <a:spcBef>
                <a:spcPts val="700"/>
              </a:spcBef>
              <a:buClr>
                <a:srgbClr val="632523"/>
              </a:buClr>
              <a:buSzPct val="109000"/>
              <a:buFont typeface="Arial" panose="020B0604020202020204" pitchFamily="34" charset="0"/>
              <a:buNone/>
            </a:pPr>
            <a:endParaRPr lang="en-US" altLang="en-US" sz="2800" dirty="0"/>
          </a:p>
        </p:txBody>
      </p:sp>
      <p:pic>
        <p:nvPicPr>
          <p:cNvPr id="89092" name="Picture 3">
            <a:extLst>
              <a:ext uri="{FF2B5EF4-FFF2-40B4-BE49-F238E27FC236}">
                <a16:creationId xmlns:a16="http://schemas.microsoft.com/office/drawing/2014/main" id="{AFB7F675-503E-49FB-B851-705F7ACA5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200400"/>
            <a:ext cx="48482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Picture 4">
            <a:extLst>
              <a:ext uri="{FF2B5EF4-FFF2-40B4-BE49-F238E27FC236}">
                <a16:creationId xmlns:a16="http://schemas.microsoft.com/office/drawing/2014/main" id="{681AC61C-172A-4C6B-9FD6-840C21A62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5791200"/>
            <a:ext cx="30559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4" name="Picture 5">
            <a:extLst>
              <a:ext uri="{FF2B5EF4-FFF2-40B4-BE49-F238E27FC236}">
                <a16:creationId xmlns:a16="http://schemas.microsoft.com/office/drawing/2014/main" id="{EBDDFC2A-81C1-415F-B494-1F24240FCD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4648200"/>
            <a:ext cx="53816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5" name="Text Box 6">
            <a:extLst>
              <a:ext uri="{FF2B5EF4-FFF2-40B4-BE49-F238E27FC236}">
                <a16:creationId xmlns:a16="http://schemas.microsoft.com/office/drawing/2014/main" id="{CCF3168D-2755-42E5-8E7C-BB360D913A84}"/>
              </a:ext>
            </a:extLst>
          </p:cNvPr>
          <p:cNvSpPr txBox="1">
            <a:spLocks noChangeArrowheads="1"/>
          </p:cNvSpPr>
          <p:nvPr/>
        </p:nvSpPr>
        <p:spPr bwMode="auto">
          <a:xfrm>
            <a:off x="7315200" y="6488113"/>
            <a:ext cx="1616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a:t>Roberts  1996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
            <a:extLst>
              <a:ext uri="{FF2B5EF4-FFF2-40B4-BE49-F238E27FC236}">
                <a16:creationId xmlns:a16="http://schemas.microsoft.com/office/drawing/2014/main" id="{5CA83710-1805-4047-B110-15B3E1F90DB9}"/>
              </a:ext>
            </a:extLst>
          </p:cNvPr>
          <p:cNvSpPr>
            <a:spLocks noGrp="1" noChangeArrowheads="1"/>
          </p:cNvSpPr>
          <p:nvPr>
            <p:ph type="title" idx="4294967295"/>
          </p:nvPr>
        </p:nvSpPr>
        <p:spPr bwMode="auto">
          <a:xfrm>
            <a:off x="457993" y="536576"/>
            <a:ext cx="8228013"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err="1"/>
              <a:t>Criterio</a:t>
            </a:r>
            <a:r>
              <a:rPr lang="en-US" altLang="en-US" dirty="0"/>
              <a:t> de </a:t>
            </a:r>
            <a:r>
              <a:rPr lang="en-US" altLang="en-US" dirty="0" err="1"/>
              <a:t>convergencia</a:t>
            </a:r>
            <a:r>
              <a:rPr lang="en-US" altLang="en-US" dirty="0"/>
              <a:t> de Gelman and Rubin</a:t>
            </a:r>
          </a:p>
        </p:txBody>
      </p:sp>
      <p:sp>
        <p:nvSpPr>
          <p:cNvPr id="91140" name="AutoShape 3">
            <a:extLst>
              <a:ext uri="{FF2B5EF4-FFF2-40B4-BE49-F238E27FC236}">
                <a16:creationId xmlns:a16="http://schemas.microsoft.com/office/drawing/2014/main" id="{E62915B7-2592-4B5E-9C05-D1B27804971B}"/>
              </a:ext>
            </a:extLst>
          </p:cNvPr>
          <p:cNvSpPr>
            <a:spLocks noChangeArrowheads="1"/>
          </p:cNvSpPr>
          <p:nvPr/>
        </p:nvSpPr>
        <p:spPr bwMode="auto">
          <a:xfrm>
            <a:off x="519113" y="3665538"/>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1" name="AutoShape 4">
            <a:extLst>
              <a:ext uri="{FF2B5EF4-FFF2-40B4-BE49-F238E27FC236}">
                <a16:creationId xmlns:a16="http://schemas.microsoft.com/office/drawing/2014/main" id="{C954EDF5-BE16-4C82-8473-EDDF8E015325}"/>
              </a:ext>
            </a:extLst>
          </p:cNvPr>
          <p:cNvSpPr>
            <a:spLocks noChangeArrowheads="1"/>
          </p:cNvSpPr>
          <p:nvPr/>
        </p:nvSpPr>
        <p:spPr bwMode="auto">
          <a:xfrm>
            <a:off x="519113" y="3665538"/>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2" name="AutoShape 5">
            <a:extLst>
              <a:ext uri="{FF2B5EF4-FFF2-40B4-BE49-F238E27FC236}">
                <a16:creationId xmlns:a16="http://schemas.microsoft.com/office/drawing/2014/main" id="{0A4C0A98-C4BA-4813-809C-65F1270B139E}"/>
              </a:ext>
            </a:extLst>
          </p:cNvPr>
          <p:cNvSpPr>
            <a:spLocks noChangeArrowheads="1"/>
          </p:cNvSpPr>
          <p:nvPr/>
        </p:nvSpPr>
        <p:spPr bwMode="auto">
          <a:xfrm>
            <a:off x="519113" y="3917950"/>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3" name="AutoShape 6">
            <a:extLst>
              <a:ext uri="{FF2B5EF4-FFF2-40B4-BE49-F238E27FC236}">
                <a16:creationId xmlns:a16="http://schemas.microsoft.com/office/drawing/2014/main" id="{EB0EA9E2-DC90-455C-9F91-8CC642B39D0F}"/>
              </a:ext>
            </a:extLst>
          </p:cNvPr>
          <p:cNvSpPr>
            <a:spLocks noChangeArrowheads="1"/>
          </p:cNvSpPr>
          <p:nvPr/>
        </p:nvSpPr>
        <p:spPr bwMode="auto">
          <a:xfrm>
            <a:off x="519113" y="3917950"/>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4" name="AutoShape 7">
            <a:extLst>
              <a:ext uri="{FF2B5EF4-FFF2-40B4-BE49-F238E27FC236}">
                <a16:creationId xmlns:a16="http://schemas.microsoft.com/office/drawing/2014/main" id="{37856CDE-5073-42F3-A593-0552151B99BD}"/>
              </a:ext>
            </a:extLst>
          </p:cNvPr>
          <p:cNvSpPr>
            <a:spLocks noChangeArrowheads="1"/>
          </p:cNvSpPr>
          <p:nvPr/>
        </p:nvSpPr>
        <p:spPr bwMode="auto">
          <a:xfrm>
            <a:off x="519113" y="4168775"/>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5" name="AutoShape 8">
            <a:extLst>
              <a:ext uri="{FF2B5EF4-FFF2-40B4-BE49-F238E27FC236}">
                <a16:creationId xmlns:a16="http://schemas.microsoft.com/office/drawing/2014/main" id="{31D594D0-0022-47BA-9F32-E855FFC9786A}"/>
              </a:ext>
            </a:extLst>
          </p:cNvPr>
          <p:cNvSpPr>
            <a:spLocks noChangeArrowheads="1"/>
          </p:cNvSpPr>
          <p:nvPr/>
        </p:nvSpPr>
        <p:spPr bwMode="auto">
          <a:xfrm>
            <a:off x="519113" y="4168775"/>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6" name="AutoShape 9">
            <a:extLst>
              <a:ext uri="{FF2B5EF4-FFF2-40B4-BE49-F238E27FC236}">
                <a16:creationId xmlns:a16="http://schemas.microsoft.com/office/drawing/2014/main" id="{F4983F69-48D9-4E4B-B9E1-7C634A4B6290}"/>
              </a:ext>
            </a:extLst>
          </p:cNvPr>
          <p:cNvSpPr>
            <a:spLocks noChangeArrowheads="1"/>
          </p:cNvSpPr>
          <p:nvPr/>
        </p:nvSpPr>
        <p:spPr bwMode="auto">
          <a:xfrm>
            <a:off x="519113" y="4457700"/>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7" name="AutoShape 10">
            <a:extLst>
              <a:ext uri="{FF2B5EF4-FFF2-40B4-BE49-F238E27FC236}">
                <a16:creationId xmlns:a16="http://schemas.microsoft.com/office/drawing/2014/main" id="{FDB81296-3ABA-4B42-AAC3-458617EE5793}"/>
              </a:ext>
            </a:extLst>
          </p:cNvPr>
          <p:cNvSpPr>
            <a:spLocks noChangeArrowheads="1"/>
          </p:cNvSpPr>
          <p:nvPr/>
        </p:nvSpPr>
        <p:spPr bwMode="auto">
          <a:xfrm>
            <a:off x="519113" y="4457700"/>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9" name="Line 12">
            <a:extLst>
              <a:ext uri="{FF2B5EF4-FFF2-40B4-BE49-F238E27FC236}">
                <a16:creationId xmlns:a16="http://schemas.microsoft.com/office/drawing/2014/main" id="{1BF206EC-D080-49BD-8574-A94C243AFE9D}"/>
              </a:ext>
            </a:extLst>
          </p:cNvPr>
          <p:cNvSpPr>
            <a:spLocks noChangeShapeType="1"/>
          </p:cNvSpPr>
          <p:nvPr/>
        </p:nvSpPr>
        <p:spPr bwMode="auto">
          <a:xfrm flipV="1">
            <a:off x="5797550" y="4151322"/>
            <a:ext cx="1143000" cy="9175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1150" name="Text Box 13">
            <a:extLst>
              <a:ext uri="{FF2B5EF4-FFF2-40B4-BE49-F238E27FC236}">
                <a16:creationId xmlns:a16="http://schemas.microsoft.com/office/drawing/2014/main" id="{71C55800-3C08-412B-B6C4-7EDCDFA41E97}"/>
              </a:ext>
            </a:extLst>
          </p:cNvPr>
          <p:cNvSpPr txBox="1">
            <a:spLocks noChangeArrowheads="1"/>
          </p:cNvSpPr>
          <p:nvPr/>
        </p:nvSpPr>
        <p:spPr bwMode="auto">
          <a:xfrm>
            <a:off x="5535827" y="5412406"/>
            <a:ext cx="3886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u="sng" dirty="0" err="1"/>
              <a:t>Varianza</a:t>
            </a:r>
            <a:r>
              <a:rPr lang="en-US" altLang="en-US" sz="1800" u="sng" dirty="0"/>
              <a:t> dentro de la </a:t>
            </a:r>
            <a:r>
              <a:rPr lang="en-US" altLang="en-US" sz="1800" u="sng" dirty="0" err="1"/>
              <a:t>cadena</a:t>
            </a:r>
            <a:r>
              <a:rPr lang="en-US" altLang="en-US" sz="1800" u="sng" dirty="0"/>
              <a:t>:</a:t>
            </a:r>
            <a:r>
              <a:rPr lang="en-US" altLang="en-US" sz="1800" dirty="0"/>
              <a:t> </a:t>
            </a:r>
          </a:p>
        </p:txBody>
      </p:sp>
      <p:sp>
        <p:nvSpPr>
          <p:cNvPr id="91151" name="Text Box 14">
            <a:extLst>
              <a:ext uri="{FF2B5EF4-FFF2-40B4-BE49-F238E27FC236}">
                <a16:creationId xmlns:a16="http://schemas.microsoft.com/office/drawing/2014/main" id="{05C70D04-88A2-4395-9BF3-4AFA732150CA}"/>
              </a:ext>
            </a:extLst>
          </p:cNvPr>
          <p:cNvSpPr txBox="1">
            <a:spLocks noChangeArrowheads="1"/>
          </p:cNvSpPr>
          <p:nvPr/>
        </p:nvSpPr>
        <p:spPr bwMode="auto">
          <a:xfrm>
            <a:off x="3129392" y="4939506"/>
            <a:ext cx="27432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u="sng" dirty="0" err="1"/>
              <a:t>Varianza</a:t>
            </a:r>
            <a:r>
              <a:rPr lang="en-US" altLang="en-US" sz="1800" u="sng" dirty="0"/>
              <a:t> entre </a:t>
            </a:r>
            <a:r>
              <a:rPr lang="en-US" altLang="en-US" sz="1800" u="sng" dirty="0" err="1"/>
              <a:t>cadenas</a:t>
            </a:r>
            <a:endParaRPr lang="en-US" altLang="en-US" sz="1800" dirty="0"/>
          </a:p>
        </p:txBody>
      </p:sp>
      <p:sp>
        <p:nvSpPr>
          <p:cNvPr id="91152" name="Line 15">
            <a:extLst>
              <a:ext uri="{FF2B5EF4-FFF2-40B4-BE49-F238E27FC236}">
                <a16:creationId xmlns:a16="http://schemas.microsoft.com/office/drawing/2014/main" id="{EE334910-EAE6-4CF2-804F-4A231BC21656}"/>
              </a:ext>
            </a:extLst>
          </p:cNvPr>
          <p:cNvSpPr>
            <a:spLocks noChangeShapeType="1"/>
          </p:cNvSpPr>
          <p:nvPr/>
        </p:nvSpPr>
        <p:spPr bwMode="auto">
          <a:xfrm flipV="1">
            <a:off x="8001000" y="4202113"/>
            <a:ext cx="368300" cy="10572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450D958-6783-4801-8F42-BA36746453ED}"/>
                  </a:ext>
                </a:extLst>
              </p:cNvPr>
              <p:cNvSpPr txBox="1"/>
              <p:nvPr/>
            </p:nvSpPr>
            <p:spPr>
              <a:xfrm>
                <a:off x="5037941" y="3501581"/>
                <a:ext cx="3938642" cy="878317"/>
              </a:xfrm>
              <a:prstGeom prst="rect">
                <a:avLst/>
              </a:prstGeom>
              <a:noFill/>
            </p:spPr>
            <p:txBody>
              <a:bodyPr wrap="none" lIns="0" tIns="0" rIns="0" bIns="0" rtlCol="0">
                <a:spAutoFit/>
              </a:bodyPr>
              <a:lstStyle/>
              <a:p>
                <a14:m>
                  <m:oMath xmlns:m="http://schemas.openxmlformats.org/officeDocument/2006/math">
                    <m:acc>
                      <m:accPr>
                        <m:chr m:val="̂"/>
                        <m:ctrlPr>
                          <a:rPr lang="en-US" sz="4000" b="0" i="1" smtClean="0">
                            <a:solidFill>
                              <a:schemeClr val="tx1"/>
                            </a:solidFill>
                            <a:latin typeface="Cambria Math" panose="02040503050406030204" pitchFamily="18" charset="0"/>
                          </a:rPr>
                        </m:ctrlPr>
                      </m:accPr>
                      <m:e>
                        <m:r>
                          <a:rPr lang="en-US" sz="4000" i="1">
                            <a:solidFill>
                              <a:schemeClr val="tx1"/>
                            </a:solidFill>
                            <a:latin typeface="Cambria Math" panose="02040503050406030204" pitchFamily="18" charset="0"/>
                          </a:rPr>
                          <m:t>𝑉</m:t>
                        </m:r>
                      </m:e>
                    </m:acc>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𝑇</m:t>
                        </m:r>
                        <m:r>
                          <a:rPr lang="en-US" sz="4000" b="0" i="1" smtClean="0">
                            <a:solidFill>
                              <a:schemeClr val="tx1"/>
                            </a:solidFill>
                            <a:latin typeface="Cambria Math" panose="02040503050406030204" pitchFamily="18" charset="0"/>
                          </a:rPr>
                          <m:t>−1</m:t>
                        </m:r>
                      </m:num>
                      <m:den>
                        <m:r>
                          <a:rPr lang="en-US" sz="4000" b="0" i="1" smtClean="0">
                            <a:solidFill>
                              <a:schemeClr val="tx1"/>
                            </a:solidFill>
                            <a:latin typeface="Cambria Math" panose="02040503050406030204" pitchFamily="18" charset="0"/>
                          </a:rPr>
                          <m:t>𝑇</m:t>
                        </m:r>
                      </m:den>
                    </m:f>
                    <m:acc>
                      <m:accPr>
                        <m:chr m:val="̂"/>
                        <m:ctrlPr>
                          <a:rPr lang="en-US" sz="4000" i="1">
                            <a:solidFill>
                              <a:schemeClr val="tx1"/>
                            </a:solidFill>
                            <a:latin typeface="Cambria Math" panose="02040503050406030204" pitchFamily="18" charset="0"/>
                          </a:rPr>
                        </m:ctrlPr>
                      </m:accPr>
                      <m:e>
                        <m:r>
                          <a:rPr lang="en-US" sz="4000" b="0" i="1" smtClean="0">
                            <a:solidFill>
                              <a:schemeClr val="tx1"/>
                            </a:solidFill>
                            <a:latin typeface="Cambria Math" panose="02040503050406030204" pitchFamily="18" charset="0"/>
                          </a:rPr>
                          <m:t>𝐵</m:t>
                        </m:r>
                      </m:e>
                    </m:acc>
                  </m:oMath>
                </a14:m>
                <a:r>
                  <a:rPr lang="en-US" sz="4000" dirty="0">
                    <a:solidFill>
                      <a:schemeClr val="tx1"/>
                    </a:solidFill>
                  </a:rPr>
                  <a:t>+ </a:t>
                </a:r>
                <a14:m>
                  <m:oMath xmlns:m="http://schemas.openxmlformats.org/officeDocument/2006/math">
                    <m:f>
                      <m:fPr>
                        <m:ctrlPr>
                          <a:rPr lang="en-US" sz="4000" i="1">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𝐶</m:t>
                        </m:r>
                        <m:r>
                          <a:rPr lang="en-US" sz="4000" b="0" i="1" smtClean="0">
                            <a:solidFill>
                              <a:schemeClr val="tx1"/>
                            </a:solidFill>
                            <a:latin typeface="Cambria Math" panose="02040503050406030204" pitchFamily="18" charset="0"/>
                          </a:rPr>
                          <m:t>+1</m:t>
                        </m:r>
                      </m:num>
                      <m:den>
                        <m:r>
                          <a:rPr lang="en-US" sz="4000" b="0" i="1" smtClean="0">
                            <a:solidFill>
                              <a:schemeClr val="tx1"/>
                            </a:solidFill>
                            <a:latin typeface="Cambria Math" panose="02040503050406030204" pitchFamily="18" charset="0"/>
                          </a:rPr>
                          <m:t>𝐶</m:t>
                        </m:r>
                        <m:r>
                          <a:rPr lang="en-US" sz="4000" i="1">
                            <a:solidFill>
                              <a:schemeClr val="tx1"/>
                            </a:solidFill>
                            <a:latin typeface="Cambria Math" panose="02040503050406030204" pitchFamily="18" charset="0"/>
                          </a:rPr>
                          <m:t>𝑇</m:t>
                        </m:r>
                      </m:den>
                    </m:f>
                    <m:acc>
                      <m:accPr>
                        <m:chr m:val="̂"/>
                        <m:ctrlPr>
                          <a:rPr lang="en-US" sz="4000" i="1">
                            <a:solidFill>
                              <a:schemeClr val="tx1"/>
                            </a:solidFill>
                            <a:latin typeface="Cambria Math" panose="02040503050406030204" pitchFamily="18" charset="0"/>
                          </a:rPr>
                        </m:ctrlPr>
                      </m:accPr>
                      <m:e>
                        <m:r>
                          <a:rPr lang="en-US" sz="4000" b="0" i="1" smtClean="0">
                            <a:solidFill>
                              <a:schemeClr val="tx1"/>
                            </a:solidFill>
                            <a:latin typeface="Cambria Math" panose="02040503050406030204" pitchFamily="18" charset="0"/>
                          </a:rPr>
                          <m:t>𝑊</m:t>
                        </m:r>
                      </m:e>
                    </m:acc>
                  </m:oMath>
                </a14:m>
                <a:endParaRPr lang="en-US" sz="4000" dirty="0">
                  <a:solidFill>
                    <a:schemeClr val="tx1"/>
                  </a:solidFill>
                </a:endParaRPr>
              </a:p>
            </p:txBody>
          </p:sp>
        </mc:Choice>
        <mc:Fallback xmlns="">
          <p:sp>
            <p:nvSpPr>
              <p:cNvPr id="2" name="TextBox 1">
                <a:extLst>
                  <a:ext uri="{FF2B5EF4-FFF2-40B4-BE49-F238E27FC236}">
                    <a16:creationId xmlns:a16="http://schemas.microsoft.com/office/drawing/2014/main" id="{4450D958-6783-4801-8F42-BA36746453ED}"/>
                  </a:ext>
                </a:extLst>
              </p:cNvPr>
              <p:cNvSpPr txBox="1">
                <a:spLocks noRot="1" noChangeAspect="1" noMove="1" noResize="1" noEditPoints="1" noAdjustHandles="1" noChangeArrowheads="1" noChangeShapeType="1" noTextEdit="1"/>
              </p:cNvSpPr>
              <p:nvPr/>
            </p:nvSpPr>
            <p:spPr>
              <a:xfrm>
                <a:off x="5037941" y="3501581"/>
                <a:ext cx="3938642" cy="878317"/>
              </a:xfrm>
              <a:prstGeom prst="rect">
                <a:avLst/>
              </a:prstGeom>
              <a:blipFill>
                <a:blip r:embed="rId3"/>
                <a:stretch>
                  <a:fillRect t="-4167" b="-18056"/>
                </a:stretch>
              </a:blipFill>
            </p:spPr>
            <p:txBody>
              <a:bodyPr/>
              <a:lstStyle/>
              <a:p>
                <a:r>
                  <a:rPr lang="en-US">
                    <a:noFill/>
                  </a:rPr>
                  <a:t> </a:t>
                </a:r>
              </a:p>
            </p:txBody>
          </p:sp>
        </mc:Fallback>
      </mc:AlternateContent>
      <p:sp>
        <p:nvSpPr>
          <p:cNvPr id="17" name="Rectangle 2">
            <a:extLst>
              <a:ext uri="{FF2B5EF4-FFF2-40B4-BE49-F238E27FC236}">
                <a16:creationId xmlns:a16="http://schemas.microsoft.com/office/drawing/2014/main" id="{CB09DFDE-C7AD-4CA0-886E-F715EE09B331}"/>
              </a:ext>
            </a:extLst>
          </p:cNvPr>
          <p:cNvSpPr txBox="1">
            <a:spLocks noChangeArrowheads="1"/>
          </p:cNvSpPr>
          <p:nvPr/>
        </p:nvSpPr>
        <p:spPr>
          <a:xfrm>
            <a:off x="265113" y="1906588"/>
            <a:ext cx="8686800" cy="1533525"/>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Gotham Book"/>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Gotham Book"/>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Gotham Book"/>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1313" indent="-341313">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dirty="0" err="1"/>
              <a:t>Mútiples</a:t>
            </a:r>
            <a:r>
              <a:rPr lang="en-US" altLang="en-US" sz="2800" dirty="0"/>
              <a:t> </a:t>
            </a:r>
            <a:r>
              <a:rPr lang="en-US" altLang="en-US" sz="2800" dirty="0" err="1"/>
              <a:t>cadenas</a:t>
            </a:r>
            <a:r>
              <a:rPr lang="en-US" altLang="en-US" sz="2800" dirty="0"/>
              <a:t> con </a:t>
            </a:r>
            <a:r>
              <a:rPr lang="en-US" altLang="en-US" sz="2800" dirty="0" err="1"/>
              <a:t>valores</a:t>
            </a:r>
            <a:r>
              <a:rPr lang="en-US" altLang="en-US" sz="2800" dirty="0"/>
              <a:t> </a:t>
            </a:r>
            <a:r>
              <a:rPr lang="en-US" altLang="en-US" sz="2800" dirty="0" err="1"/>
              <a:t>iniciales</a:t>
            </a:r>
            <a:r>
              <a:rPr lang="en-US" altLang="en-US" sz="2800" dirty="0"/>
              <a:t> </a:t>
            </a:r>
            <a:r>
              <a:rPr lang="en-US" altLang="en-US" sz="2800" b="1" dirty="0" err="1"/>
              <a:t>sobredispersos</a:t>
            </a:r>
            <a:endParaRPr lang="en-US" altLang="en-US" sz="2800" dirty="0"/>
          </a:p>
          <a:p>
            <a:pPr marL="341313" indent="-341313">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dirty="0" err="1"/>
              <a:t>Realiza</a:t>
            </a:r>
            <a:r>
              <a:rPr lang="en-US" altLang="en-US" sz="2800" dirty="0"/>
              <a:t> un ANOVA entre </a:t>
            </a:r>
            <a:r>
              <a:rPr lang="en-US" altLang="en-US" sz="2800" dirty="0" err="1"/>
              <a:t>cadenas</a:t>
            </a:r>
            <a:endParaRPr lang="en-US" altLang="en-US" sz="26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1">
            <a:extLst>
              <a:ext uri="{FF2B5EF4-FFF2-40B4-BE49-F238E27FC236}">
                <a16:creationId xmlns:a16="http://schemas.microsoft.com/office/drawing/2014/main" id="{314E2C77-7EE3-4A7D-A446-276F13057A8A}"/>
              </a:ext>
            </a:extLst>
          </p:cNvPr>
          <p:cNvSpPr txBox="1">
            <a:spLocks noChangeArrowheads="1"/>
          </p:cNvSpPr>
          <p:nvPr/>
        </p:nvSpPr>
        <p:spPr bwMode="auto">
          <a:xfrm>
            <a:off x="457200" y="587375"/>
            <a:ext cx="822960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4000" dirty="0"/>
              <a:t>Gelman and Rubin</a:t>
            </a:r>
          </a:p>
        </p:txBody>
      </p:sp>
      <p:sp>
        <p:nvSpPr>
          <p:cNvPr id="95235" name="Text Box 2">
            <a:extLst>
              <a:ext uri="{FF2B5EF4-FFF2-40B4-BE49-F238E27FC236}">
                <a16:creationId xmlns:a16="http://schemas.microsoft.com/office/drawing/2014/main" id="{0BBA5D70-4D55-46B7-AF32-F344B0D3638C}"/>
              </a:ext>
            </a:extLst>
          </p:cNvPr>
          <p:cNvSpPr txBox="1">
            <a:spLocks noChangeArrowheads="1"/>
          </p:cNvSpPr>
          <p:nvPr/>
        </p:nvSpPr>
        <p:spPr bwMode="auto">
          <a:xfrm>
            <a:off x="6491288" y="6488113"/>
            <a:ext cx="2659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a:t>Gelman and Rubin 1992</a:t>
            </a:r>
          </a:p>
        </p:txBody>
      </p:sp>
      <p:pic>
        <p:nvPicPr>
          <p:cNvPr id="95236" name="Picture 3">
            <a:extLst>
              <a:ext uri="{FF2B5EF4-FFF2-40B4-BE49-F238E27FC236}">
                <a16:creationId xmlns:a16="http://schemas.microsoft.com/office/drawing/2014/main" id="{C06877D3-07CD-49AA-B004-9E951ADEA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287" t="6795" r="32318" b="53076"/>
          <a:stretch>
            <a:fillRect/>
          </a:stretch>
        </p:blipFill>
        <p:spPr bwMode="auto">
          <a:xfrm>
            <a:off x="457200" y="1676400"/>
            <a:ext cx="4800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8" name="Picture 5">
            <a:extLst>
              <a:ext uri="{FF2B5EF4-FFF2-40B4-BE49-F238E27FC236}">
                <a16:creationId xmlns:a16="http://schemas.microsoft.com/office/drawing/2014/main" id="{BC5CE4B8-00EB-428C-86E6-D2270BB4DD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9263" y="4432300"/>
            <a:ext cx="2103437"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9" name="Text Box 6">
            <a:extLst>
              <a:ext uri="{FF2B5EF4-FFF2-40B4-BE49-F238E27FC236}">
                <a16:creationId xmlns:a16="http://schemas.microsoft.com/office/drawing/2014/main" id="{ECAB52AA-A0AE-4B98-805F-27F7E68794DF}"/>
              </a:ext>
            </a:extLst>
          </p:cNvPr>
          <p:cNvSpPr txBox="1">
            <a:spLocks noChangeArrowheads="1"/>
          </p:cNvSpPr>
          <p:nvPr/>
        </p:nvSpPr>
        <p:spPr bwMode="auto">
          <a:xfrm>
            <a:off x="5942013" y="3778250"/>
            <a:ext cx="2336194"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2800" dirty="0" err="1">
                <a:solidFill>
                  <a:srgbClr val="333399"/>
                </a:solidFill>
                <a:latin typeface="Trebuchet MS" panose="020B0603020202020204" pitchFamily="34" charset="0"/>
              </a:rPr>
              <a:t>Convergencia</a:t>
            </a:r>
            <a:endParaRPr lang="en-US" altLang="en-US" sz="2800" dirty="0">
              <a:solidFill>
                <a:srgbClr val="333399"/>
              </a:solidFill>
              <a:latin typeface="Trebuchet MS" panose="020B0603020202020204" pitchFamily="34" charset="0"/>
            </a:endParaRPr>
          </a:p>
        </p:txBody>
      </p:sp>
      <p:sp>
        <p:nvSpPr>
          <p:cNvPr id="95240" name="Text Box 7">
            <a:extLst>
              <a:ext uri="{FF2B5EF4-FFF2-40B4-BE49-F238E27FC236}">
                <a16:creationId xmlns:a16="http://schemas.microsoft.com/office/drawing/2014/main" id="{498C1EB1-AB5A-4ABD-AAAF-9D9514657681}"/>
              </a:ext>
            </a:extLst>
          </p:cNvPr>
          <p:cNvSpPr txBox="1">
            <a:spLocks noChangeArrowheads="1"/>
          </p:cNvSpPr>
          <p:nvPr/>
        </p:nvSpPr>
        <p:spPr bwMode="auto">
          <a:xfrm>
            <a:off x="2744788" y="2153895"/>
            <a:ext cx="21527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Comienzan</a:t>
            </a:r>
            <a:r>
              <a:rPr lang="en-US" altLang="en-US" sz="1800" dirty="0"/>
              <a:t> </a:t>
            </a:r>
            <a:r>
              <a:rPr lang="en-US" altLang="en-US" sz="1800" dirty="0" err="1"/>
              <a:t>desde</a:t>
            </a:r>
            <a:r>
              <a:rPr lang="en-US" altLang="en-US" sz="1800" dirty="0"/>
              <a:t> </a:t>
            </a:r>
            <a:r>
              <a:rPr lang="en-US" altLang="en-US" sz="1800" dirty="0" err="1"/>
              <a:t>valores</a:t>
            </a:r>
            <a:r>
              <a:rPr lang="en-US" altLang="en-US" sz="1800" dirty="0"/>
              <a:t> </a:t>
            </a:r>
            <a:r>
              <a:rPr lang="en-US" altLang="en-US" sz="1800" dirty="0" err="1"/>
              <a:t>sobredispersos</a:t>
            </a:r>
            <a:endParaRPr lang="en-US" altLang="en-US" sz="1800" dirty="0"/>
          </a:p>
        </p:txBody>
      </p:sp>
      <p:sp>
        <p:nvSpPr>
          <p:cNvPr id="95241" name="Line 8">
            <a:extLst>
              <a:ext uri="{FF2B5EF4-FFF2-40B4-BE49-F238E27FC236}">
                <a16:creationId xmlns:a16="http://schemas.microsoft.com/office/drawing/2014/main" id="{8A18D245-68C1-4CFA-84F6-BB3A648EC578}"/>
              </a:ext>
            </a:extLst>
          </p:cNvPr>
          <p:cNvSpPr>
            <a:spLocks noChangeShapeType="1"/>
          </p:cNvSpPr>
          <p:nvPr/>
        </p:nvSpPr>
        <p:spPr bwMode="auto">
          <a:xfrm flipH="1" flipV="1">
            <a:off x="1141413" y="2055813"/>
            <a:ext cx="1603375" cy="4603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5242" name="Line 9">
            <a:extLst>
              <a:ext uri="{FF2B5EF4-FFF2-40B4-BE49-F238E27FC236}">
                <a16:creationId xmlns:a16="http://schemas.microsoft.com/office/drawing/2014/main" id="{3A6353B6-FBF5-477C-938C-CDAAC35EC99B}"/>
              </a:ext>
            </a:extLst>
          </p:cNvPr>
          <p:cNvSpPr>
            <a:spLocks noChangeShapeType="1"/>
          </p:cNvSpPr>
          <p:nvPr/>
        </p:nvSpPr>
        <p:spPr bwMode="auto">
          <a:xfrm flipH="1">
            <a:off x="1141413" y="2514600"/>
            <a:ext cx="1603375"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5243" name="Line 10">
            <a:extLst>
              <a:ext uri="{FF2B5EF4-FFF2-40B4-BE49-F238E27FC236}">
                <a16:creationId xmlns:a16="http://schemas.microsoft.com/office/drawing/2014/main" id="{1E35255B-4413-45F3-8887-A9F13060CC1D}"/>
              </a:ext>
            </a:extLst>
          </p:cNvPr>
          <p:cNvSpPr>
            <a:spLocks noChangeShapeType="1"/>
          </p:cNvSpPr>
          <p:nvPr/>
        </p:nvSpPr>
        <p:spPr bwMode="auto">
          <a:xfrm flipH="1">
            <a:off x="1141413" y="2514600"/>
            <a:ext cx="1603375" cy="20574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5244" name="Line 11">
            <a:extLst>
              <a:ext uri="{FF2B5EF4-FFF2-40B4-BE49-F238E27FC236}">
                <a16:creationId xmlns:a16="http://schemas.microsoft.com/office/drawing/2014/main" id="{1FCD448C-CF87-4078-AE07-0BF26B51942E}"/>
              </a:ext>
            </a:extLst>
          </p:cNvPr>
          <p:cNvSpPr>
            <a:spLocks noChangeShapeType="1"/>
          </p:cNvSpPr>
          <p:nvPr/>
        </p:nvSpPr>
        <p:spPr bwMode="auto">
          <a:xfrm flipH="1">
            <a:off x="1141413" y="2514600"/>
            <a:ext cx="1603375" cy="27432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541A7BB-A8EF-410C-9EE5-973C19D31BBB}"/>
                  </a:ext>
                </a:extLst>
              </p:cNvPr>
              <p:cNvSpPr/>
              <p:nvPr/>
            </p:nvSpPr>
            <p:spPr>
              <a:xfrm>
                <a:off x="5167368" y="1861339"/>
                <a:ext cx="3384437" cy="17962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𝑅</m:t>
                          </m:r>
                        </m:e>
                      </m:acc>
                      <m:r>
                        <a:rPr lang="en-US" sz="2800" b="0" i="1" smtClean="0">
                          <a:solidFill>
                            <a:schemeClr val="tx1"/>
                          </a:solidFill>
                          <a:latin typeface="Cambria Math" panose="02040503050406030204" pitchFamily="18" charset="0"/>
                        </a:rPr>
                        <m:t>=</m:t>
                      </m:r>
                      <m:rad>
                        <m:radPr>
                          <m:degHide m:val="on"/>
                          <m:ctrlPr>
                            <a:rPr lang="en-US" sz="2800" b="0" i="1" smtClean="0">
                              <a:solidFill>
                                <a:schemeClr val="tx1"/>
                              </a:solidFill>
                              <a:latin typeface="Cambria Math" panose="02040503050406030204" pitchFamily="18" charset="0"/>
                            </a:rPr>
                          </m:ctrlPr>
                        </m:radPr>
                        <m:deg/>
                        <m:e>
                          <m:f>
                            <m:fPr>
                              <m:ctrlPr>
                                <a:rPr lang="en-US" sz="2800" i="1" smtClean="0">
                                  <a:solidFill>
                                    <a:schemeClr val="bg1">
                                      <a:lumMod val="75000"/>
                                    </a:schemeClr>
                                  </a:solidFill>
                                  <a:latin typeface="Cambria Math" panose="02040503050406030204" pitchFamily="18" charset="0"/>
                                </a:rPr>
                              </m:ctrlPr>
                            </m:fPr>
                            <m:num>
                              <m:acc>
                                <m:accPr>
                                  <m:chr m:val="̂"/>
                                  <m:ctrlPr>
                                    <a:rPr lang="en-US" sz="2800" i="1" smtClean="0">
                                      <a:solidFill>
                                        <a:schemeClr val="bg1">
                                          <a:lumMod val="75000"/>
                                        </a:schemeClr>
                                      </a:solidFill>
                                      <a:latin typeface="Cambria Math" panose="02040503050406030204" pitchFamily="18" charset="0"/>
                                    </a:rPr>
                                  </m:ctrlPr>
                                </m:accPr>
                                <m:e>
                                  <m:r>
                                    <a:rPr lang="en-US" sz="2800" b="0" i="1" smtClean="0">
                                      <a:solidFill>
                                        <a:schemeClr val="bg1">
                                          <a:lumMod val="75000"/>
                                        </a:schemeClr>
                                      </a:solidFill>
                                      <a:latin typeface="Cambria Math" panose="02040503050406030204" pitchFamily="18" charset="0"/>
                                    </a:rPr>
                                    <m:t>𝑑</m:t>
                                  </m:r>
                                </m:e>
                              </m:acc>
                              <m:r>
                                <a:rPr lang="en-US" sz="2800" b="0" i="1" smtClean="0">
                                  <a:solidFill>
                                    <a:schemeClr val="bg1">
                                      <a:lumMod val="75000"/>
                                    </a:schemeClr>
                                  </a:solidFill>
                                  <a:latin typeface="Cambria Math" panose="02040503050406030204" pitchFamily="18" charset="0"/>
                                </a:rPr>
                                <m:t>+3</m:t>
                              </m:r>
                            </m:num>
                            <m:den>
                              <m:acc>
                                <m:accPr>
                                  <m:chr m:val="̂"/>
                                  <m:ctrlPr>
                                    <a:rPr lang="en-US" sz="2800" i="1">
                                      <a:solidFill>
                                        <a:schemeClr val="bg1">
                                          <a:lumMod val="75000"/>
                                        </a:schemeClr>
                                      </a:solidFill>
                                      <a:latin typeface="Cambria Math" panose="02040503050406030204" pitchFamily="18" charset="0"/>
                                    </a:rPr>
                                  </m:ctrlPr>
                                </m:accPr>
                                <m:e>
                                  <m:r>
                                    <a:rPr lang="en-US" sz="2800" i="1">
                                      <a:solidFill>
                                        <a:schemeClr val="bg1">
                                          <a:lumMod val="75000"/>
                                        </a:schemeClr>
                                      </a:solidFill>
                                      <a:latin typeface="Cambria Math" panose="02040503050406030204" pitchFamily="18" charset="0"/>
                                    </a:rPr>
                                    <m:t>𝑑</m:t>
                                  </m:r>
                                </m:e>
                              </m:acc>
                              <m:r>
                                <a:rPr lang="en-US" sz="2800" i="1">
                                  <a:solidFill>
                                    <a:schemeClr val="bg1">
                                      <a:lumMod val="75000"/>
                                    </a:schemeClr>
                                  </a:solidFill>
                                  <a:latin typeface="Cambria Math" panose="02040503050406030204" pitchFamily="18" charset="0"/>
                                </a:rPr>
                                <m:t>+</m:t>
                              </m:r>
                              <m:r>
                                <a:rPr lang="en-US" sz="2800" b="0" i="1" smtClean="0">
                                  <a:solidFill>
                                    <a:schemeClr val="bg1">
                                      <a:lumMod val="75000"/>
                                    </a:schemeClr>
                                  </a:solidFill>
                                  <a:latin typeface="Cambria Math" panose="02040503050406030204" pitchFamily="18" charset="0"/>
                                </a:rPr>
                                <m:t>1</m:t>
                              </m:r>
                            </m:den>
                          </m:f>
                          <m:f>
                            <m:fPr>
                              <m:ctrlPr>
                                <a:rPr lang="en-US" sz="2800" i="1">
                                  <a:solidFill>
                                    <a:schemeClr val="tx1"/>
                                  </a:solidFill>
                                  <a:latin typeface="Cambria Math" panose="02040503050406030204" pitchFamily="18" charset="0"/>
                                </a:rPr>
                              </m:ctrlPr>
                            </m:fPr>
                            <m:num>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𝑉</m:t>
                                  </m:r>
                                </m:e>
                              </m:acc>
                            </m:num>
                            <m:den>
                              <m:r>
                                <a:rPr lang="en-US" sz="2800" i="1" smtClean="0">
                                  <a:solidFill>
                                    <a:schemeClr val="tx1"/>
                                  </a:solidFill>
                                  <a:latin typeface="Cambria Math" panose="02040503050406030204" pitchFamily="18" charset="0"/>
                                </a:rPr>
                                <m:t>𝑊</m:t>
                              </m:r>
                            </m:den>
                          </m:f>
                        </m:e>
                      </m:rad>
                    </m:oMath>
                  </m:oMathPara>
                </a14:m>
                <a:endParaRPr lang="en-US" sz="2800" b="0" dirty="0">
                  <a:solidFill>
                    <a:schemeClr val="tx1"/>
                  </a:solidFill>
                </a:endParaRPr>
              </a:p>
              <a:p>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𝐴𝑠</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𝑇</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𝑅</m:t>
                      </m:r>
                      <m:r>
                        <a:rPr lang="en-US" sz="2800" i="1">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rPr>
                        <m:t>1</m:t>
                      </m:r>
                    </m:oMath>
                  </m:oMathPara>
                </a14:m>
                <a:endParaRPr lang="en-US" sz="2800" b="0" dirty="0">
                  <a:solidFill>
                    <a:schemeClr val="tx1"/>
                  </a:solidFill>
                </a:endParaRPr>
              </a:p>
            </p:txBody>
          </p:sp>
        </mc:Choice>
        <mc:Fallback xmlns="">
          <p:sp>
            <p:nvSpPr>
              <p:cNvPr id="2" name="Rectangle 1">
                <a:extLst>
                  <a:ext uri="{FF2B5EF4-FFF2-40B4-BE49-F238E27FC236}">
                    <a16:creationId xmlns:a16="http://schemas.microsoft.com/office/drawing/2014/main" id="{8541A7BB-A8EF-410C-9EE5-973C19D31BBB}"/>
                  </a:ext>
                </a:extLst>
              </p:cNvPr>
              <p:cNvSpPr>
                <a:spLocks noRot="1" noChangeAspect="1" noMove="1" noResize="1" noEditPoints="1" noAdjustHandles="1" noChangeArrowheads="1" noChangeShapeType="1" noTextEdit="1"/>
              </p:cNvSpPr>
              <p:nvPr/>
            </p:nvSpPr>
            <p:spPr>
              <a:xfrm>
                <a:off x="5167368" y="1861339"/>
                <a:ext cx="3384437" cy="179626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
            <a:extLst>
              <a:ext uri="{FF2B5EF4-FFF2-40B4-BE49-F238E27FC236}">
                <a16:creationId xmlns:a16="http://schemas.microsoft.com/office/drawing/2014/main" id="{28527CB5-87F0-4DFB-A5F8-51CB74DFA2AD}"/>
              </a:ext>
            </a:extLst>
          </p:cNvPr>
          <p:cNvSpPr>
            <a:spLocks noGrp="1" noChangeArrowheads="1"/>
          </p:cNvSpPr>
          <p:nvPr>
            <p:ph type="title" idx="4294967295"/>
          </p:nvPr>
        </p:nvSpPr>
        <p:spPr bwMode="auto">
          <a:xfrm>
            <a:off x="457200" y="608273"/>
            <a:ext cx="8228013"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err="1"/>
              <a:t>Criterio</a:t>
            </a:r>
            <a:r>
              <a:rPr lang="en-GB" altLang="en-US" dirty="0"/>
              <a:t> de </a:t>
            </a:r>
            <a:r>
              <a:rPr lang="en-GB" altLang="en-US" dirty="0" err="1"/>
              <a:t>Geweke</a:t>
            </a:r>
            <a:endParaRPr lang="en-US" altLang="en-US" dirty="0"/>
          </a:p>
        </p:txBody>
      </p:sp>
      <p:sp>
        <p:nvSpPr>
          <p:cNvPr id="99332" name="AutoShape 3">
            <a:extLst>
              <a:ext uri="{FF2B5EF4-FFF2-40B4-BE49-F238E27FC236}">
                <a16:creationId xmlns:a16="http://schemas.microsoft.com/office/drawing/2014/main" id="{64137CDF-4F04-4E86-A33D-9F05AA2B09D4}"/>
              </a:ext>
            </a:extLst>
          </p:cNvPr>
          <p:cNvSpPr>
            <a:spLocks noChangeArrowheads="1"/>
          </p:cNvSpPr>
          <p:nvPr/>
        </p:nvSpPr>
        <p:spPr bwMode="auto">
          <a:xfrm>
            <a:off x="542925" y="3313113"/>
            <a:ext cx="79152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33" name="AutoShape 4">
            <a:extLst>
              <a:ext uri="{FF2B5EF4-FFF2-40B4-BE49-F238E27FC236}">
                <a16:creationId xmlns:a16="http://schemas.microsoft.com/office/drawing/2014/main" id="{AE5629BA-A155-4C81-B2D9-A57F71A0FA60}"/>
              </a:ext>
            </a:extLst>
          </p:cNvPr>
          <p:cNvSpPr>
            <a:spLocks noChangeArrowheads="1"/>
          </p:cNvSpPr>
          <p:nvPr/>
        </p:nvSpPr>
        <p:spPr bwMode="auto">
          <a:xfrm>
            <a:off x="542925" y="331311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34" name="AutoShape 5">
            <a:extLst>
              <a:ext uri="{FF2B5EF4-FFF2-40B4-BE49-F238E27FC236}">
                <a16:creationId xmlns:a16="http://schemas.microsoft.com/office/drawing/2014/main" id="{27E04B36-1A9E-43D9-BFCA-24CB772E8E9D}"/>
              </a:ext>
            </a:extLst>
          </p:cNvPr>
          <p:cNvSpPr>
            <a:spLocks noChangeArrowheads="1"/>
          </p:cNvSpPr>
          <p:nvPr/>
        </p:nvSpPr>
        <p:spPr bwMode="auto">
          <a:xfrm>
            <a:off x="5715000" y="3313113"/>
            <a:ext cx="2743200" cy="114300"/>
          </a:xfrm>
          <a:prstGeom prst="roundRect">
            <a:avLst>
              <a:gd name="adj" fmla="val 1389"/>
            </a:avLst>
          </a:prstGeom>
          <a:solidFill>
            <a:srgbClr val="B3B3B3"/>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35" name="AutoShape 6">
            <a:extLst>
              <a:ext uri="{FF2B5EF4-FFF2-40B4-BE49-F238E27FC236}">
                <a16:creationId xmlns:a16="http://schemas.microsoft.com/office/drawing/2014/main" id="{2C2663A0-6A28-405A-AEDE-EA5572FA7D2B}"/>
              </a:ext>
            </a:extLst>
          </p:cNvPr>
          <p:cNvSpPr>
            <a:spLocks noChangeArrowheads="1"/>
          </p:cNvSpPr>
          <p:nvPr/>
        </p:nvSpPr>
        <p:spPr bwMode="auto">
          <a:xfrm>
            <a:off x="4432300" y="331311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36" name="Text Box 7">
            <a:extLst>
              <a:ext uri="{FF2B5EF4-FFF2-40B4-BE49-F238E27FC236}">
                <a16:creationId xmlns:a16="http://schemas.microsoft.com/office/drawing/2014/main" id="{C6717277-93A3-4E14-BDE8-AF2F6655C7D9}"/>
              </a:ext>
            </a:extLst>
          </p:cNvPr>
          <p:cNvSpPr txBox="1">
            <a:spLocks noChangeArrowheads="1"/>
          </p:cNvSpPr>
          <p:nvPr/>
        </p:nvSpPr>
        <p:spPr bwMode="auto">
          <a:xfrm>
            <a:off x="457200" y="4572000"/>
            <a:ext cx="8229600"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2000" dirty="0" err="1"/>
              <a:t>Despues</a:t>
            </a:r>
            <a:r>
              <a:rPr lang="en-US" altLang="en-US" sz="2000" dirty="0"/>
              <a:t> </a:t>
            </a:r>
            <a:r>
              <a:rPr lang="en-US" altLang="en-US" sz="2000" dirty="0" err="1"/>
              <a:t>realiza</a:t>
            </a:r>
            <a:r>
              <a:rPr lang="en-US" altLang="en-US" sz="2000" dirty="0"/>
              <a:t> un test t o z </a:t>
            </a:r>
            <a:r>
              <a:rPr lang="en-US" altLang="en-US" sz="2000" dirty="0" err="1"/>
              <a:t>comparando</a:t>
            </a:r>
            <a:r>
              <a:rPr lang="en-US" altLang="en-US" sz="2000" dirty="0"/>
              <a:t> medias de las dos </a:t>
            </a:r>
            <a:r>
              <a:rPr lang="en-US" altLang="en-US" sz="2000" dirty="0" err="1"/>
              <a:t>subcadenas</a:t>
            </a:r>
            <a:r>
              <a:rPr lang="en-US" altLang="en-US" sz="2000" dirty="0"/>
              <a:t>.</a:t>
            </a:r>
          </a:p>
          <a:p>
            <a:pPr eaLnBrk="1" hangingPunct="1">
              <a:spcBef>
                <a:spcPct val="0"/>
              </a:spcBef>
            </a:pPr>
            <a:endParaRPr lang="en-US" altLang="en-US" sz="1800" dirty="0"/>
          </a:p>
          <a:p>
            <a:pPr eaLnBrk="1" hangingPunct="1">
              <a:spcBef>
                <a:spcPct val="0"/>
              </a:spcBef>
            </a:pPr>
            <a:r>
              <a:rPr lang="en-US" altLang="en-US" sz="2000" dirty="0"/>
              <a:t>values por </a:t>
            </a:r>
            <a:r>
              <a:rPr lang="en-US" altLang="en-US" sz="2000" dirty="0" err="1"/>
              <a:t>defecto</a:t>
            </a:r>
            <a:r>
              <a:rPr lang="en-US" altLang="en-US" sz="2000" dirty="0"/>
              <a:t> </a:t>
            </a:r>
            <a:r>
              <a:rPr lang="en-US" altLang="en-US" sz="2000" dirty="0" err="1"/>
              <a:t>en</a:t>
            </a:r>
            <a:r>
              <a:rPr lang="en-US" altLang="en-US" sz="2000" dirty="0"/>
              <a:t> CODA: f</a:t>
            </a:r>
            <a:r>
              <a:rPr lang="en-US" altLang="en-US" sz="2000" baseline="-33000" dirty="0"/>
              <a:t>1</a:t>
            </a:r>
            <a:r>
              <a:rPr lang="en-US" altLang="en-US" sz="2000" dirty="0"/>
              <a:t>=0.1, f</a:t>
            </a:r>
            <a:r>
              <a:rPr lang="en-US" altLang="en-US" sz="2000" baseline="-33000" dirty="0"/>
              <a:t>3</a:t>
            </a:r>
            <a:r>
              <a:rPr lang="en-US" altLang="en-US" sz="2000" dirty="0"/>
              <a:t>n=0.3. SE PUEDEN CAMBIAR!</a:t>
            </a:r>
          </a:p>
        </p:txBody>
      </p:sp>
      <p:sp>
        <p:nvSpPr>
          <p:cNvPr id="99337" name="AutoShape 8">
            <a:extLst>
              <a:ext uri="{FF2B5EF4-FFF2-40B4-BE49-F238E27FC236}">
                <a16:creationId xmlns:a16="http://schemas.microsoft.com/office/drawing/2014/main" id="{1BA6FAAF-3A30-4EEB-801C-ABECAB8EBDDB}"/>
              </a:ext>
            </a:extLst>
          </p:cNvPr>
          <p:cNvSpPr>
            <a:spLocks/>
          </p:cNvSpPr>
          <p:nvPr/>
        </p:nvSpPr>
        <p:spPr bwMode="auto">
          <a:xfrm rot="5400000">
            <a:off x="1067594" y="2980532"/>
            <a:ext cx="228600" cy="1300162"/>
          </a:xfrm>
          <a:prstGeom prst="rightBrace">
            <a:avLst>
              <a:gd name="adj1" fmla="val 4739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38" name="Text Box 9">
            <a:extLst>
              <a:ext uri="{FF2B5EF4-FFF2-40B4-BE49-F238E27FC236}">
                <a16:creationId xmlns:a16="http://schemas.microsoft.com/office/drawing/2014/main" id="{0875C9F5-928F-4842-8A52-2CEE0660865A}"/>
              </a:ext>
            </a:extLst>
          </p:cNvPr>
          <p:cNvSpPr txBox="1">
            <a:spLocks noChangeArrowheads="1"/>
          </p:cNvSpPr>
          <p:nvPr/>
        </p:nvSpPr>
        <p:spPr bwMode="auto">
          <a:xfrm>
            <a:off x="361950" y="3817938"/>
            <a:ext cx="18065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a:t>Burn in: </a:t>
            </a:r>
            <a:r>
              <a:rPr lang="en-US" altLang="en-US" sz="1800" dirty="0" err="1"/>
              <a:t>descartar</a:t>
            </a:r>
            <a:endParaRPr lang="en-US" altLang="en-US" sz="1800" dirty="0"/>
          </a:p>
        </p:txBody>
      </p:sp>
      <p:sp>
        <p:nvSpPr>
          <p:cNvPr id="99339" name="AutoShape 10">
            <a:extLst>
              <a:ext uri="{FF2B5EF4-FFF2-40B4-BE49-F238E27FC236}">
                <a16:creationId xmlns:a16="http://schemas.microsoft.com/office/drawing/2014/main" id="{C8B9A5A8-50A5-4805-9CD5-0FF557BF4E08}"/>
              </a:ext>
            </a:extLst>
          </p:cNvPr>
          <p:cNvSpPr>
            <a:spLocks/>
          </p:cNvSpPr>
          <p:nvPr/>
        </p:nvSpPr>
        <p:spPr bwMode="auto">
          <a:xfrm rot="5400000">
            <a:off x="2973388" y="2371725"/>
            <a:ext cx="228600" cy="2514600"/>
          </a:xfrm>
          <a:prstGeom prst="rightBrace">
            <a:avLst>
              <a:gd name="adj1" fmla="val 916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40" name="Text Box 11">
            <a:extLst>
              <a:ext uri="{FF2B5EF4-FFF2-40B4-BE49-F238E27FC236}">
                <a16:creationId xmlns:a16="http://schemas.microsoft.com/office/drawing/2014/main" id="{148B5FE2-95FB-4C5A-8A4B-8BCB5D11D895}"/>
              </a:ext>
            </a:extLst>
          </p:cNvPr>
          <p:cNvSpPr txBox="1">
            <a:spLocks noChangeArrowheads="1"/>
          </p:cNvSpPr>
          <p:nvPr/>
        </p:nvSpPr>
        <p:spPr bwMode="auto">
          <a:xfrm>
            <a:off x="2341563" y="3781425"/>
            <a:ext cx="1778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Tramo</a:t>
            </a:r>
            <a:r>
              <a:rPr lang="en-US" altLang="en-US" sz="1800" dirty="0"/>
              <a:t> 1: f</a:t>
            </a:r>
            <a:r>
              <a:rPr lang="en-US" altLang="en-US" sz="1800" baseline="-33000" dirty="0"/>
              <a:t>1</a:t>
            </a:r>
            <a:r>
              <a:rPr lang="en-US" altLang="en-US" sz="1800" dirty="0"/>
              <a:t>n</a:t>
            </a:r>
          </a:p>
        </p:txBody>
      </p:sp>
      <p:sp>
        <p:nvSpPr>
          <p:cNvPr id="99341" name="Text Box 12">
            <a:extLst>
              <a:ext uri="{FF2B5EF4-FFF2-40B4-BE49-F238E27FC236}">
                <a16:creationId xmlns:a16="http://schemas.microsoft.com/office/drawing/2014/main" id="{4209D341-32CC-47E6-A141-4A84A868CDEB}"/>
              </a:ext>
            </a:extLst>
          </p:cNvPr>
          <p:cNvSpPr txBox="1">
            <a:spLocks noChangeArrowheads="1"/>
          </p:cNvSpPr>
          <p:nvPr/>
        </p:nvSpPr>
        <p:spPr bwMode="auto">
          <a:xfrm>
            <a:off x="6194425" y="3783013"/>
            <a:ext cx="1778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Tramo</a:t>
            </a:r>
            <a:r>
              <a:rPr lang="en-US" altLang="en-US" sz="1800" dirty="0"/>
              <a:t> 2: f</a:t>
            </a:r>
            <a:r>
              <a:rPr lang="en-US" altLang="en-US" sz="1800" baseline="-33000" dirty="0"/>
              <a:t>3</a:t>
            </a:r>
            <a:r>
              <a:rPr lang="en-US" altLang="en-US" sz="1800" dirty="0"/>
              <a:t>n</a:t>
            </a:r>
          </a:p>
        </p:txBody>
      </p:sp>
      <p:sp>
        <p:nvSpPr>
          <p:cNvPr id="99342" name="AutoShape 13">
            <a:extLst>
              <a:ext uri="{FF2B5EF4-FFF2-40B4-BE49-F238E27FC236}">
                <a16:creationId xmlns:a16="http://schemas.microsoft.com/office/drawing/2014/main" id="{0DBBB495-627B-48CA-87B9-D18E9C65E3D9}"/>
              </a:ext>
            </a:extLst>
          </p:cNvPr>
          <p:cNvSpPr>
            <a:spLocks/>
          </p:cNvSpPr>
          <p:nvPr/>
        </p:nvSpPr>
        <p:spPr bwMode="auto">
          <a:xfrm rot="5400000">
            <a:off x="6897688" y="2371725"/>
            <a:ext cx="228600" cy="2514600"/>
          </a:xfrm>
          <a:prstGeom prst="rightBrace">
            <a:avLst>
              <a:gd name="adj1" fmla="val 916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43" name="AutoShape 14">
            <a:extLst>
              <a:ext uri="{FF2B5EF4-FFF2-40B4-BE49-F238E27FC236}">
                <a16:creationId xmlns:a16="http://schemas.microsoft.com/office/drawing/2014/main" id="{7691D4EE-E500-40C5-8A8E-7E95F3445C53}"/>
              </a:ext>
            </a:extLst>
          </p:cNvPr>
          <p:cNvSpPr>
            <a:spLocks/>
          </p:cNvSpPr>
          <p:nvPr/>
        </p:nvSpPr>
        <p:spPr bwMode="auto">
          <a:xfrm rot="5400000">
            <a:off x="4953794" y="2978944"/>
            <a:ext cx="228600" cy="1300162"/>
          </a:xfrm>
          <a:prstGeom prst="rightBrace">
            <a:avLst>
              <a:gd name="adj1" fmla="val 4739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44" name="Text Box 15">
            <a:extLst>
              <a:ext uri="{FF2B5EF4-FFF2-40B4-BE49-F238E27FC236}">
                <a16:creationId xmlns:a16="http://schemas.microsoft.com/office/drawing/2014/main" id="{3293BF68-E73F-4D33-A316-43D6FE07D366}"/>
              </a:ext>
            </a:extLst>
          </p:cNvPr>
          <p:cNvSpPr txBox="1">
            <a:spLocks noChangeArrowheads="1"/>
          </p:cNvSpPr>
          <p:nvPr/>
        </p:nvSpPr>
        <p:spPr bwMode="auto">
          <a:xfrm>
            <a:off x="4210050" y="3778250"/>
            <a:ext cx="1674813"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descartar</a:t>
            </a:r>
            <a:r>
              <a:rPr lang="en-US" altLang="en-US" sz="1800" dirty="0"/>
              <a:t>: f</a:t>
            </a:r>
            <a:r>
              <a:rPr lang="en-US" altLang="en-US" sz="1800" baseline="-33000" dirty="0"/>
              <a:t>2</a:t>
            </a:r>
            <a:r>
              <a:rPr lang="en-US" altLang="en-US" sz="1800" dirty="0"/>
              <a:t>n</a:t>
            </a:r>
          </a:p>
        </p:txBody>
      </p:sp>
      <p:sp>
        <p:nvSpPr>
          <p:cNvPr id="17" name="Rectangle 2">
            <a:extLst>
              <a:ext uri="{FF2B5EF4-FFF2-40B4-BE49-F238E27FC236}">
                <a16:creationId xmlns:a16="http://schemas.microsoft.com/office/drawing/2014/main" id="{BF35F270-0714-4A21-8B00-C73473E7CC65}"/>
              </a:ext>
            </a:extLst>
          </p:cNvPr>
          <p:cNvSpPr txBox="1">
            <a:spLocks noChangeArrowheads="1"/>
          </p:cNvSpPr>
          <p:nvPr/>
        </p:nvSpPr>
        <p:spPr>
          <a:xfrm>
            <a:off x="457200" y="1906588"/>
            <a:ext cx="8229600" cy="1068387"/>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Gotham Book"/>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Gotham Book"/>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Gotham Book"/>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1313" indent="-341313">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t>Una </a:t>
            </a:r>
            <a:r>
              <a:rPr lang="en-US" altLang="en-US" dirty="0" err="1"/>
              <a:t>una</a:t>
            </a:r>
            <a:r>
              <a:rPr lang="en-US" altLang="en-US" dirty="0"/>
              <a:t> </a:t>
            </a:r>
            <a:r>
              <a:rPr lang="en-US" altLang="en-US" dirty="0" err="1"/>
              <a:t>única</a:t>
            </a:r>
            <a:r>
              <a:rPr lang="en-US" altLang="en-US" dirty="0"/>
              <a:t> </a:t>
            </a:r>
            <a:r>
              <a:rPr lang="en-US" altLang="en-US" dirty="0" err="1"/>
              <a:t>cadena</a:t>
            </a:r>
            <a:r>
              <a:rPr lang="en-US" altLang="en-US" dirty="0"/>
              <a:t> </a:t>
            </a:r>
            <a:r>
              <a:rPr lang="en-US" altLang="en-US" dirty="0" err="1"/>
              <a:t>larga</a:t>
            </a:r>
            <a:r>
              <a:rPr lang="en-US" altLang="en-US" dirty="0"/>
              <a:t> (</a:t>
            </a:r>
            <a:r>
              <a:rPr lang="en-US" altLang="en-US" dirty="0" err="1"/>
              <a:t>despues</a:t>
            </a:r>
            <a:r>
              <a:rPr lang="en-US" altLang="en-US" dirty="0"/>
              <a:t> del burn in) y la divide </a:t>
            </a:r>
            <a:r>
              <a:rPr lang="en-US" altLang="en-US" dirty="0" err="1"/>
              <a:t>en</a:t>
            </a:r>
            <a:r>
              <a:rPr lang="en-US" altLang="en-US" dirty="0"/>
              <a:t> dos </a:t>
            </a:r>
            <a:r>
              <a:rPr lang="en-US" altLang="en-US" dirty="0" err="1"/>
              <a:t>tramos</a:t>
            </a:r>
            <a:r>
              <a:rPr lang="en-US" altLang="en-US" dirty="0"/>
              <a: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19982-2D1C-45DF-9893-EA0014D43197}"/>
              </a:ext>
            </a:extLst>
          </p:cNvPr>
          <p:cNvSpPr>
            <a:spLocks noGrp="1"/>
          </p:cNvSpPr>
          <p:nvPr>
            <p:ph type="title"/>
          </p:nvPr>
        </p:nvSpPr>
        <p:spPr>
          <a:xfrm>
            <a:off x="457200" y="752822"/>
            <a:ext cx="8229600" cy="821732"/>
          </a:xfrm>
        </p:spPr>
        <p:txBody>
          <a:bodyPr>
            <a:normAutofit/>
          </a:bodyPr>
          <a:lstStyle/>
          <a:p>
            <a:r>
              <a:rPr lang="en-US" dirty="0" err="1"/>
              <a:t>Estructura</a:t>
            </a:r>
            <a:r>
              <a:rPr lang="en-US" dirty="0"/>
              <a:t> de la </a:t>
            </a:r>
            <a:r>
              <a:rPr lang="en-US" dirty="0" err="1"/>
              <a:t>clase</a:t>
            </a:r>
            <a:endParaRPr lang="en-US" dirty="0"/>
          </a:p>
        </p:txBody>
      </p:sp>
      <p:sp>
        <p:nvSpPr>
          <p:cNvPr id="3" name="Content Placeholder 2">
            <a:extLst>
              <a:ext uri="{FF2B5EF4-FFF2-40B4-BE49-F238E27FC236}">
                <a16:creationId xmlns:a16="http://schemas.microsoft.com/office/drawing/2014/main" id="{8A0AAD76-4CEA-467A-947A-E30D13DECAA9}"/>
              </a:ext>
            </a:extLst>
          </p:cNvPr>
          <p:cNvSpPr>
            <a:spLocks noGrp="1"/>
          </p:cNvSpPr>
          <p:nvPr>
            <p:ph idx="1"/>
          </p:nvPr>
        </p:nvSpPr>
        <p:spPr>
          <a:xfrm>
            <a:off x="457200" y="1846235"/>
            <a:ext cx="8229600" cy="4024165"/>
          </a:xfrm>
        </p:spPr>
        <p:txBody>
          <a:bodyPr/>
          <a:lstStyle/>
          <a:p>
            <a:r>
              <a:rPr lang="en-US" dirty="0"/>
              <a:t>Primer </a:t>
            </a:r>
            <a:r>
              <a:rPr lang="en-US" dirty="0" err="1"/>
              <a:t>día</a:t>
            </a:r>
            <a:r>
              <a:rPr lang="en-US" dirty="0"/>
              <a:t>: INTRO (Bayes &amp; Stan)</a:t>
            </a:r>
          </a:p>
          <a:p>
            <a:r>
              <a:rPr lang="en-US" dirty="0" err="1"/>
              <a:t>Conceptos</a:t>
            </a:r>
            <a:r>
              <a:rPr lang="en-US" dirty="0"/>
              <a:t> </a:t>
            </a:r>
            <a:r>
              <a:rPr lang="en-US" dirty="0" err="1"/>
              <a:t>básicos</a:t>
            </a:r>
            <a:r>
              <a:rPr lang="en-US" dirty="0"/>
              <a:t> y </a:t>
            </a:r>
            <a:r>
              <a:rPr lang="en-US" dirty="0" err="1"/>
              <a:t>generales</a:t>
            </a:r>
            <a:r>
              <a:rPr lang="en-US" dirty="0"/>
              <a:t> (</a:t>
            </a:r>
            <a:r>
              <a:rPr lang="en-US" dirty="0" err="1"/>
              <a:t>repaso</a:t>
            </a:r>
            <a:r>
              <a:rPr lang="en-US" dirty="0"/>
              <a:t>?) de </a:t>
            </a:r>
            <a:r>
              <a:rPr lang="en-US" dirty="0" err="1"/>
              <a:t>inferencia</a:t>
            </a:r>
            <a:r>
              <a:rPr lang="en-US" dirty="0"/>
              <a:t> </a:t>
            </a:r>
            <a:r>
              <a:rPr lang="en-US" dirty="0" err="1"/>
              <a:t>Bayesiana</a:t>
            </a:r>
            <a:r>
              <a:rPr lang="en-US" dirty="0"/>
              <a:t> con MCMC.</a:t>
            </a:r>
          </a:p>
          <a:p>
            <a:r>
              <a:rPr lang="en-US" dirty="0" err="1"/>
              <a:t>Instalación</a:t>
            </a:r>
            <a:r>
              <a:rPr lang="en-US" dirty="0"/>
              <a:t> de </a:t>
            </a:r>
            <a:r>
              <a:rPr lang="en-US" dirty="0" err="1"/>
              <a:t>programas</a:t>
            </a:r>
            <a:r>
              <a:rPr lang="en-US" dirty="0"/>
              <a:t> </a:t>
            </a:r>
            <a:r>
              <a:rPr lang="en-US" dirty="0" err="1"/>
              <a:t>necesarios</a:t>
            </a:r>
            <a:endParaRPr lang="en-US" dirty="0"/>
          </a:p>
          <a:p>
            <a:r>
              <a:rPr lang="en-US" dirty="0" err="1"/>
              <a:t>Sintaxis</a:t>
            </a:r>
            <a:r>
              <a:rPr lang="en-US" dirty="0"/>
              <a:t> </a:t>
            </a:r>
            <a:r>
              <a:rPr lang="en-US" dirty="0" err="1"/>
              <a:t>básica</a:t>
            </a:r>
            <a:r>
              <a:rPr lang="en-US" dirty="0"/>
              <a:t> de stan y </a:t>
            </a:r>
            <a:r>
              <a:rPr lang="en-US" dirty="0" err="1"/>
              <a:t>su</a:t>
            </a:r>
            <a:r>
              <a:rPr lang="en-US" dirty="0"/>
              <a:t> </a:t>
            </a:r>
            <a:r>
              <a:rPr lang="en-US" dirty="0" err="1"/>
              <a:t>interfase</a:t>
            </a:r>
            <a:r>
              <a:rPr lang="en-US" dirty="0"/>
              <a:t> R</a:t>
            </a:r>
          </a:p>
          <a:p>
            <a:r>
              <a:rPr lang="en-US" dirty="0" err="1"/>
              <a:t>Repaso</a:t>
            </a:r>
            <a:r>
              <a:rPr lang="en-US" dirty="0"/>
              <a:t> de </a:t>
            </a:r>
            <a:r>
              <a:rPr lang="en-US" dirty="0" err="1"/>
              <a:t>Modelos</a:t>
            </a:r>
            <a:r>
              <a:rPr lang="en-US" dirty="0"/>
              <a:t> </a:t>
            </a:r>
            <a:r>
              <a:rPr lang="en-US" dirty="0" err="1"/>
              <a:t>Mixtos</a:t>
            </a:r>
            <a:endParaRPr lang="en-US" dirty="0"/>
          </a:p>
          <a:p>
            <a:endParaRPr lang="en-US" dirty="0"/>
          </a:p>
          <a:p>
            <a:r>
              <a:rPr lang="en-US" dirty="0"/>
              <a:t>Segundo </a:t>
            </a:r>
            <a:r>
              <a:rPr lang="en-US" dirty="0" err="1"/>
              <a:t>día</a:t>
            </a:r>
            <a:r>
              <a:rPr lang="en-US" dirty="0"/>
              <a:t>: Manos a la </a:t>
            </a:r>
            <a:r>
              <a:rPr lang="en-US" dirty="0" err="1"/>
              <a:t>Obra</a:t>
            </a:r>
            <a:r>
              <a:rPr lang="en-US" dirty="0"/>
              <a:t>! (</a:t>
            </a:r>
            <a:r>
              <a:rPr lang="en-US" dirty="0" err="1"/>
              <a:t>Ejemplos</a:t>
            </a:r>
            <a:r>
              <a:rPr lang="en-US" dirty="0"/>
              <a:t> con R-Stan)</a:t>
            </a:r>
          </a:p>
          <a:p>
            <a:r>
              <a:rPr lang="en-US" dirty="0" err="1"/>
              <a:t>Modelo</a:t>
            </a:r>
            <a:r>
              <a:rPr lang="en-US" dirty="0"/>
              <a:t> simple (“</a:t>
            </a:r>
            <a:r>
              <a:rPr lang="en-US" dirty="0" err="1"/>
              <a:t>efectos</a:t>
            </a:r>
            <a:r>
              <a:rPr lang="en-US" dirty="0"/>
              <a:t> </a:t>
            </a:r>
            <a:r>
              <a:rPr lang="en-US" dirty="0" err="1"/>
              <a:t>fijos</a:t>
            </a:r>
            <a:r>
              <a:rPr lang="en-US" dirty="0"/>
              <a:t>” o de un </a:t>
            </a:r>
            <a:r>
              <a:rPr lang="en-US" dirty="0" err="1"/>
              <a:t>nivel</a:t>
            </a:r>
            <a:r>
              <a:rPr lang="en-US" dirty="0"/>
              <a:t>)</a:t>
            </a:r>
          </a:p>
          <a:p>
            <a:r>
              <a:rPr lang="en-US" dirty="0" err="1"/>
              <a:t>Modelo</a:t>
            </a:r>
            <a:r>
              <a:rPr lang="en-US" dirty="0"/>
              <a:t> con 2 </a:t>
            </a:r>
            <a:r>
              <a:rPr lang="en-US" dirty="0" err="1"/>
              <a:t>niveles</a:t>
            </a:r>
            <a:r>
              <a:rPr lang="en-US" dirty="0"/>
              <a:t> (“</a:t>
            </a:r>
            <a:r>
              <a:rPr lang="en-US" dirty="0" err="1"/>
              <a:t>modelo</a:t>
            </a:r>
            <a:r>
              <a:rPr lang="en-US" dirty="0"/>
              <a:t> </a:t>
            </a:r>
            <a:r>
              <a:rPr lang="en-US" dirty="0" err="1"/>
              <a:t>mixto</a:t>
            </a:r>
            <a:r>
              <a:rPr lang="en-US" dirty="0"/>
              <a:t> simple”)</a:t>
            </a:r>
          </a:p>
          <a:p>
            <a:r>
              <a:rPr lang="en-US" dirty="0" err="1"/>
              <a:t>Modelos</a:t>
            </a:r>
            <a:r>
              <a:rPr lang="en-US" dirty="0"/>
              <a:t> mas </a:t>
            </a:r>
            <a:r>
              <a:rPr lang="en-US" dirty="0" err="1"/>
              <a:t>complejos</a:t>
            </a:r>
            <a:r>
              <a:rPr lang="en-US" dirty="0"/>
              <a:t> (</a:t>
            </a:r>
            <a:r>
              <a:rPr lang="en-US" dirty="0" err="1"/>
              <a:t>si</a:t>
            </a:r>
            <a:r>
              <a:rPr lang="en-US" dirty="0"/>
              <a:t> el </a:t>
            </a:r>
            <a:r>
              <a:rPr lang="en-US" dirty="0" err="1"/>
              <a:t>tiempo</a:t>
            </a:r>
            <a:r>
              <a:rPr lang="en-US" dirty="0"/>
              <a:t> lo </a:t>
            </a:r>
            <a:r>
              <a:rPr lang="en-US" dirty="0" err="1"/>
              <a:t>permite</a:t>
            </a:r>
            <a:r>
              <a:rPr lang="en-US" dirty="0"/>
              <a:t>)</a:t>
            </a:r>
          </a:p>
        </p:txBody>
      </p:sp>
    </p:spTree>
    <p:extLst>
      <p:ext uri="{BB962C8B-B14F-4D97-AF65-F5344CB8AC3E}">
        <p14:creationId xmlns:p14="http://schemas.microsoft.com/office/powerpoint/2010/main" val="2469538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1">
            <a:extLst>
              <a:ext uri="{FF2B5EF4-FFF2-40B4-BE49-F238E27FC236}">
                <a16:creationId xmlns:a16="http://schemas.microsoft.com/office/drawing/2014/main" id="{242D6ADB-97F4-4467-BBE4-FCFB77F9CEF6}"/>
              </a:ext>
            </a:extLst>
          </p:cNvPr>
          <p:cNvSpPr txBox="1">
            <a:spLocks noChangeArrowheads="1"/>
          </p:cNvSpPr>
          <p:nvPr/>
        </p:nvSpPr>
        <p:spPr bwMode="auto">
          <a:xfrm>
            <a:off x="457200" y="703263"/>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4000" dirty="0" err="1"/>
              <a:t>Criterio</a:t>
            </a:r>
            <a:r>
              <a:rPr lang="en-US" altLang="en-US" sz="4000" dirty="0"/>
              <a:t> de </a:t>
            </a:r>
            <a:r>
              <a:rPr lang="en-US" altLang="en-US" sz="4000" dirty="0" err="1"/>
              <a:t>Geweke</a:t>
            </a:r>
            <a:endParaRPr lang="en-US" altLang="en-US" sz="4000" dirty="0"/>
          </a:p>
        </p:txBody>
      </p:sp>
      <p:sp>
        <p:nvSpPr>
          <p:cNvPr id="101379" name="Text Box 2">
            <a:extLst>
              <a:ext uri="{FF2B5EF4-FFF2-40B4-BE49-F238E27FC236}">
                <a16:creationId xmlns:a16="http://schemas.microsoft.com/office/drawing/2014/main" id="{844B710C-C0A0-4510-A54A-4EED8C2CAB14}"/>
              </a:ext>
            </a:extLst>
          </p:cNvPr>
          <p:cNvSpPr txBox="1">
            <a:spLocks noChangeArrowheads="1"/>
          </p:cNvSpPr>
          <p:nvPr/>
        </p:nvSpPr>
        <p:spPr bwMode="auto">
          <a:xfrm>
            <a:off x="584200" y="1727200"/>
            <a:ext cx="8077200" cy="482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63538" indent="-255588">
              <a:spcBef>
                <a:spcPts val="8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ts val="600"/>
              </a:spcBef>
              <a:buClr>
                <a:srgbClr val="632523"/>
              </a:buClr>
              <a:buSzPct val="109000"/>
              <a:buFont typeface="Arial" panose="020B0604020202020204" pitchFamily="34" charset="0"/>
              <a:buChar char="•"/>
            </a:pPr>
            <a:r>
              <a:rPr lang="en-US" altLang="en-US" sz="2000" dirty="0"/>
              <a:t>Como un </a:t>
            </a:r>
            <a:r>
              <a:rPr lang="en-US" altLang="en-US" sz="2000" dirty="0" err="1"/>
              <a:t>estadistico</a:t>
            </a:r>
            <a:r>
              <a:rPr lang="en-US" altLang="en-US" sz="2000" dirty="0"/>
              <a:t> de </a:t>
            </a:r>
            <a:r>
              <a:rPr lang="en-US" altLang="en-US" sz="2000" dirty="0" err="1"/>
              <a:t>prueba</a:t>
            </a:r>
            <a:r>
              <a:rPr lang="en-US" altLang="en-US" sz="2000" dirty="0"/>
              <a:t> z para dos medias con </a:t>
            </a:r>
            <a:r>
              <a:rPr lang="en-US" altLang="en-US" sz="2000" dirty="0" err="1"/>
              <a:t>varianzas</a:t>
            </a:r>
            <a:r>
              <a:rPr lang="en-US" altLang="en-US" sz="2000" dirty="0"/>
              <a:t> </a:t>
            </a:r>
            <a:r>
              <a:rPr lang="en-US" altLang="en-US" sz="2000" dirty="0" err="1"/>
              <a:t>heterogéneas</a:t>
            </a:r>
            <a:r>
              <a:rPr lang="en-US" altLang="en-US" sz="2000" dirty="0"/>
              <a:t>.</a:t>
            </a:r>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600"/>
              </a:spcBef>
              <a:buClr>
                <a:srgbClr val="632523"/>
              </a:buClr>
              <a:buSzPct val="109000"/>
              <a:buFont typeface="Arial" panose="020B0604020202020204" pitchFamily="34" charset="0"/>
              <a:buChar char="•"/>
            </a:pPr>
            <a:r>
              <a:rPr lang="en-US" altLang="en-US" sz="2000" dirty="0"/>
              <a:t>A </a:t>
            </a:r>
            <a:r>
              <a:rPr lang="en-US" altLang="en-US" sz="2000" dirty="0" err="1"/>
              <a:t>groso</a:t>
            </a:r>
            <a:r>
              <a:rPr lang="en-US" altLang="en-US" sz="2000" dirty="0"/>
              <a:t> modo, </a:t>
            </a:r>
            <a:r>
              <a:rPr lang="en-US" altLang="en-US" sz="2000" dirty="0" err="1"/>
              <a:t>si</a:t>
            </a:r>
            <a:r>
              <a:rPr lang="en-US" altLang="en-US" sz="2000" dirty="0"/>
              <a:t> Z se </a:t>
            </a:r>
            <a:r>
              <a:rPr lang="en-US" altLang="en-US" sz="2000" dirty="0" err="1"/>
              <a:t>encuentra</a:t>
            </a:r>
            <a:r>
              <a:rPr lang="en-US" altLang="en-US" sz="2000" dirty="0"/>
              <a:t> </a:t>
            </a:r>
            <a:r>
              <a:rPr lang="en-US" altLang="en-US" sz="2000" dirty="0" err="1"/>
              <a:t>fuera</a:t>
            </a:r>
            <a:r>
              <a:rPr lang="en-US" altLang="en-US" sz="2000" dirty="0"/>
              <a:t> del interval [2,-2], </a:t>
            </a:r>
            <a:r>
              <a:rPr lang="en-US" altLang="en-US" sz="2000" dirty="0" err="1"/>
              <a:t>deberíamos</a:t>
            </a:r>
            <a:r>
              <a:rPr lang="en-US" altLang="en-US" sz="2000" dirty="0"/>
              <a:t> considerer </a:t>
            </a:r>
            <a:r>
              <a:rPr lang="en-US" altLang="en-US" sz="2000" dirty="0" err="1"/>
              <a:t>incrementar</a:t>
            </a:r>
            <a:r>
              <a:rPr lang="en-US" altLang="en-US" sz="2000" dirty="0"/>
              <a:t> el burn in.</a:t>
            </a:r>
          </a:p>
        </p:txBody>
      </p:sp>
      <p:pic>
        <p:nvPicPr>
          <p:cNvPr id="101380" name="Picture 3">
            <a:extLst>
              <a:ext uri="{FF2B5EF4-FFF2-40B4-BE49-F238E27FC236}">
                <a16:creationId xmlns:a16="http://schemas.microsoft.com/office/drawing/2014/main" id="{5AB96CDB-577D-42ED-A23B-D0D83D528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667000"/>
            <a:ext cx="2633663"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1" name="Text Box 4">
            <a:extLst>
              <a:ext uri="{FF2B5EF4-FFF2-40B4-BE49-F238E27FC236}">
                <a16:creationId xmlns:a16="http://schemas.microsoft.com/office/drawing/2014/main" id="{265CAD15-1A3F-4EC4-9457-BDFB61F52CCB}"/>
              </a:ext>
            </a:extLst>
          </p:cNvPr>
          <p:cNvSpPr txBox="1">
            <a:spLocks noChangeArrowheads="1"/>
          </p:cNvSpPr>
          <p:nvPr/>
        </p:nvSpPr>
        <p:spPr bwMode="auto">
          <a:xfrm>
            <a:off x="7467600" y="6488113"/>
            <a:ext cx="1592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a:t>Geweke 1992</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1">
            <a:extLst>
              <a:ext uri="{FF2B5EF4-FFF2-40B4-BE49-F238E27FC236}">
                <a16:creationId xmlns:a16="http://schemas.microsoft.com/office/drawing/2014/main" id="{242D6ADB-97F4-4467-BBE4-FCFB77F9CEF6}"/>
              </a:ext>
            </a:extLst>
          </p:cNvPr>
          <p:cNvSpPr txBox="1">
            <a:spLocks noChangeArrowheads="1"/>
          </p:cNvSpPr>
          <p:nvPr/>
        </p:nvSpPr>
        <p:spPr bwMode="auto">
          <a:xfrm>
            <a:off x="457200" y="703263"/>
            <a:ext cx="8229600" cy="124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4000" dirty="0" err="1"/>
              <a:t>Librerias</a:t>
            </a:r>
            <a:r>
              <a:rPr lang="en-US" altLang="en-US" sz="4000" dirty="0"/>
              <a:t> R para </a:t>
            </a:r>
            <a:r>
              <a:rPr lang="en-US" altLang="en-US" sz="4000" dirty="0" err="1"/>
              <a:t>diagnósticos</a:t>
            </a:r>
            <a:r>
              <a:rPr lang="en-US" altLang="en-US" sz="4000" dirty="0"/>
              <a:t> de </a:t>
            </a:r>
            <a:r>
              <a:rPr lang="en-US" altLang="en-US" sz="4000" dirty="0" err="1"/>
              <a:t>convergencia</a:t>
            </a:r>
            <a:endParaRPr lang="en-US" altLang="en-US" sz="4000" dirty="0"/>
          </a:p>
        </p:txBody>
      </p:sp>
      <p:sp>
        <p:nvSpPr>
          <p:cNvPr id="101379" name="Text Box 2">
            <a:extLst>
              <a:ext uri="{FF2B5EF4-FFF2-40B4-BE49-F238E27FC236}">
                <a16:creationId xmlns:a16="http://schemas.microsoft.com/office/drawing/2014/main" id="{844B710C-C0A0-4510-A54A-4EED8C2CAB14}"/>
              </a:ext>
            </a:extLst>
          </p:cNvPr>
          <p:cNvSpPr txBox="1">
            <a:spLocks noChangeArrowheads="1"/>
          </p:cNvSpPr>
          <p:nvPr/>
        </p:nvSpPr>
        <p:spPr bwMode="auto">
          <a:xfrm>
            <a:off x="584200" y="2143124"/>
            <a:ext cx="8077200"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63538" indent="-255588">
              <a:spcBef>
                <a:spcPts val="8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ts val="600"/>
              </a:spcBef>
              <a:buClr>
                <a:srgbClr val="632523"/>
              </a:buClr>
              <a:buSzPct val="109000"/>
              <a:buFont typeface="Arial" panose="020B0604020202020204" pitchFamily="34" charset="0"/>
              <a:buChar char="•"/>
            </a:pPr>
            <a:r>
              <a:rPr lang="en-US" altLang="en-US" sz="2000" dirty="0"/>
              <a:t>Coda </a:t>
            </a:r>
          </a:p>
          <a:p>
            <a:pPr lvl="1">
              <a:spcBef>
                <a:spcPts val="600"/>
              </a:spcBef>
              <a:buClr>
                <a:srgbClr val="632523"/>
              </a:buClr>
              <a:buSzPct val="109000"/>
              <a:buFont typeface="Arial" panose="020B0604020202020204" pitchFamily="34" charset="0"/>
              <a:buChar char="•"/>
            </a:pPr>
            <a:r>
              <a:rPr lang="en-US" altLang="en-US" sz="1600" dirty="0" err="1"/>
              <a:t>Usa</a:t>
            </a:r>
            <a:r>
              <a:rPr lang="en-US" altLang="en-US" sz="1600" dirty="0"/>
              <a:t> un </a:t>
            </a:r>
            <a:r>
              <a:rPr lang="en-US" altLang="en-US" sz="1600" dirty="0" err="1"/>
              <a:t>tipo</a:t>
            </a:r>
            <a:r>
              <a:rPr lang="en-US" altLang="en-US" sz="1600" dirty="0"/>
              <a:t> de </a:t>
            </a:r>
            <a:r>
              <a:rPr lang="en-US" altLang="en-US" sz="1600" dirty="0" err="1"/>
              <a:t>datos</a:t>
            </a:r>
            <a:r>
              <a:rPr lang="en-US" altLang="en-US" sz="1600" dirty="0"/>
              <a:t> </a:t>
            </a:r>
            <a:r>
              <a:rPr lang="en-US" altLang="en-US" sz="1600" dirty="0" err="1"/>
              <a:t>llamados</a:t>
            </a:r>
            <a:r>
              <a:rPr lang="en-US" altLang="en-US" sz="1600" dirty="0"/>
              <a:t> “</a:t>
            </a:r>
            <a:r>
              <a:rPr lang="en-US" altLang="en-US" sz="1600" dirty="0" err="1"/>
              <a:t>mcmc</a:t>
            </a:r>
            <a:r>
              <a:rPr lang="en-US" altLang="en-US" sz="1600" dirty="0"/>
              <a:t> object”, que </a:t>
            </a:r>
            <a:r>
              <a:rPr lang="en-US" altLang="en-US" sz="1600" dirty="0" err="1"/>
              <a:t>almacena</a:t>
            </a:r>
            <a:r>
              <a:rPr lang="en-US" altLang="en-US" sz="1600" dirty="0"/>
              <a:t> una </a:t>
            </a:r>
            <a:r>
              <a:rPr lang="en-US" altLang="en-US" sz="1600" dirty="0" err="1"/>
              <a:t>única</a:t>
            </a:r>
            <a:r>
              <a:rPr lang="en-US" altLang="en-US" sz="1600" dirty="0"/>
              <a:t> </a:t>
            </a:r>
            <a:r>
              <a:rPr lang="en-US" altLang="en-US" sz="1600" dirty="0" err="1"/>
              <a:t>cadena</a:t>
            </a:r>
            <a:r>
              <a:rPr lang="en-US" altLang="en-US" sz="1600" dirty="0"/>
              <a:t> MCMC</a:t>
            </a:r>
          </a:p>
          <a:p>
            <a:pPr lvl="1">
              <a:spcBef>
                <a:spcPts val="600"/>
              </a:spcBef>
              <a:buClr>
                <a:srgbClr val="632523"/>
              </a:buClr>
              <a:buSzPct val="109000"/>
              <a:buFont typeface="Arial" panose="020B0604020202020204" pitchFamily="34" charset="0"/>
              <a:buChar char="•"/>
            </a:pPr>
            <a:r>
              <a:rPr lang="en-US" altLang="en-US" sz="1600" dirty="0" err="1"/>
              <a:t>mcmc.list</a:t>
            </a:r>
            <a:r>
              <a:rPr lang="en-US" altLang="en-US" sz="1600" dirty="0"/>
              <a:t> es una </a:t>
            </a:r>
            <a:r>
              <a:rPr lang="en-US" altLang="en-US" sz="1600" dirty="0" err="1"/>
              <a:t>lista</a:t>
            </a:r>
            <a:r>
              <a:rPr lang="en-US" altLang="en-US" sz="1600" dirty="0"/>
              <a:t> con </a:t>
            </a:r>
            <a:r>
              <a:rPr lang="en-US" altLang="en-US" sz="1600" dirty="0" err="1"/>
              <a:t>varios</a:t>
            </a:r>
            <a:r>
              <a:rPr lang="en-US" altLang="en-US" sz="1600" dirty="0"/>
              <a:t> </a:t>
            </a:r>
            <a:r>
              <a:rPr lang="en-US" altLang="en-US" sz="1600" dirty="0" err="1"/>
              <a:t>objetos</a:t>
            </a:r>
            <a:r>
              <a:rPr lang="en-US" altLang="en-US" sz="1600" dirty="0"/>
              <a:t> </a:t>
            </a:r>
            <a:r>
              <a:rPr lang="en-US" altLang="en-US" sz="1600" dirty="0" err="1"/>
              <a:t>mcmc</a:t>
            </a:r>
            <a:r>
              <a:rPr lang="en-US" altLang="en-US" sz="1600" dirty="0"/>
              <a:t> </a:t>
            </a:r>
            <a:r>
              <a:rPr lang="en-US" altLang="en-US" sz="1600" dirty="0" err="1"/>
              <a:t>en</a:t>
            </a:r>
            <a:r>
              <a:rPr lang="en-US" altLang="en-US" sz="1600" dirty="0"/>
              <a:t> </a:t>
            </a:r>
            <a:r>
              <a:rPr lang="en-US" altLang="en-US" sz="1600" dirty="0" err="1"/>
              <a:t>ella</a:t>
            </a:r>
            <a:r>
              <a:rPr lang="en-US" altLang="en-US" sz="1600" dirty="0"/>
              <a:t>, que se </a:t>
            </a:r>
            <a:r>
              <a:rPr lang="en-US" altLang="en-US" sz="1600" dirty="0" err="1"/>
              <a:t>usa</a:t>
            </a:r>
            <a:r>
              <a:rPr lang="en-US" altLang="en-US" sz="1600" dirty="0"/>
              <a:t> </a:t>
            </a:r>
            <a:r>
              <a:rPr lang="en-US" altLang="en-US" sz="1600" dirty="0" err="1"/>
              <a:t>cuando</a:t>
            </a:r>
            <a:r>
              <a:rPr lang="en-US" altLang="en-US" sz="1600" dirty="0"/>
              <a:t> se </a:t>
            </a:r>
            <a:r>
              <a:rPr lang="en-US" altLang="en-US" sz="1600" dirty="0" err="1"/>
              <a:t>requieren</a:t>
            </a:r>
            <a:r>
              <a:rPr lang="en-US" altLang="en-US" sz="1600" dirty="0"/>
              <a:t> </a:t>
            </a:r>
            <a:r>
              <a:rPr lang="en-US" altLang="en-US" sz="1600" dirty="0" err="1"/>
              <a:t>cadenas</a:t>
            </a:r>
            <a:r>
              <a:rPr lang="en-US" altLang="en-US" sz="1600" dirty="0"/>
              <a:t> multiples.</a:t>
            </a:r>
          </a:p>
          <a:p>
            <a:pPr lvl="1">
              <a:spcBef>
                <a:spcPts val="600"/>
              </a:spcBef>
              <a:buClr>
                <a:srgbClr val="632523"/>
              </a:buClr>
              <a:buSzPct val="109000"/>
              <a:buFont typeface="Arial" panose="020B0604020202020204" pitchFamily="34" charset="0"/>
              <a:buChar char="•"/>
            </a:pPr>
            <a:r>
              <a:rPr lang="en-US" altLang="en-US" sz="1600" dirty="0" err="1"/>
              <a:t>Funciones</a:t>
            </a:r>
            <a:r>
              <a:rPr lang="en-US" altLang="en-US" sz="1600" dirty="0"/>
              <a:t> para </a:t>
            </a:r>
            <a:r>
              <a:rPr lang="en-US" altLang="en-US" sz="1600" dirty="0" err="1"/>
              <a:t>diagnosticos</a:t>
            </a:r>
            <a:endParaRPr lang="en-US" altLang="en-US" sz="1600" dirty="0"/>
          </a:p>
          <a:p>
            <a:pPr lvl="2">
              <a:buClr>
                <a:srgbClr val="632523"/>
              </a:buClr>
              <a:buSzPct val="109000"/>
              <a:buFont typeface="Arial" panose="020B0604020202020204" pitchFamily="34" charset="0"/>
              <a:buChar char="•"/>
            </a:pPr>
            <a:r>
              <a:rPr lang="en-US" altLang="en-US" sz="1200" dirty="0" err="1"/>
              <a:t>geweke.diag</a:t>
            </a:r>
            <a:r>
              <a:rPr lang="en-US" altLang="en-US" sz="1200" dirty="0"/>
              <a:t>(MCMC)</a:t>
            </a:r>
          </a:p>
          <a:p>
            <a:pPr lvl="2">
              <a:buClr>
                <a:srgbClr val="632523"/>
              </a:buClr>
              <a:buSzPct val="109000"/>
              <a:buFont typeface="Arial" panose="020B0604020202020204" pitchFamily="34" charset="0"/>
              <a:buChar char="•"/>
            </a:pPr>
            <a:r>
              <a:rPr lang="en-US" altLang="en-US" sz="1200" dirty="0" err="1"/>
              <a:t>effectiveSize</a:t>
            </a:r>
            <a:r>
              <a:rPr lang="en-US" altLang="en-US" sz="1200" dirty="0"/>
              <a:t>(MCMC)</a:t>
            </a:r>
          </a:p>
          <a:p>
            <a:pPr lvl="2">
              <a:buClr>
                <a:srgbClr val="632523"/>
              </a:buClr>
              <a:buSzPct val="109000"/>
              <a:buFont typeface="Arial" panose="020B0604020202020204" pitchFamily="34" charset="0"/>
              <a:buChar char="•"/>
            </a:pPr>
            <a:r>
              <a:rPr lang="en-US" altLang="en-US" sz="1200" dirty="0" err="1"/>
              <a:t>gelman.diag</a:t>
            </a:r>
            <a:r>
              <a:rPr lang="en-US" altLang="en-US" sz="1200" dirty="0"/>
              <a:t>(</a:t>
            </a:r>
            <a:r>
              <a:rPr lang="en-US" altLang="en-US" sz="1200" dirty="0" err="1"/>
              <a:t>MCMC.list</a:t>
            </a:r>
            <a:r>
              <a:rPr lang="en-US" altLang="en-US" sz="1200" dirty="0"/>
              <a:t>)</a:t>
            </a:r>
          </a:p>
          <a:p>
            <a:pPr lvl="2">
              <a:buClr>
                <a:srgbClr val="632523"/>
              </a:buClr>
              <a:buSzPct val="109000"/>
              <a:buFont typeface="Arial" panose="020B0604020202020204" pitchFamily="34" charset="0"/>
              <a:buChar char="•"/>
            </a:pPr>
            <a:r>
              <a:rPr lang="en-US" altLang="en-US" sz="1200" dirty="0"/>
              <a:t>summary(MCMC)</a:t>
            </a:r>
          </a:p>
          <a:p>
            <a:pPr lvl="2">
              <a:buClr>
                <a:srgbClr val="632523"/>
              </a:buClr>
              <a:buSzPct val="109000"/>
              <a:buFont typeface="Arial" panose="020B0604020202020204" pitchFamily="34" charset="0"/>
              <a:buChar char="•"/>
            </a:pPr>
            <a:r>
              <a:rPr lang="en-US" altLang="en-US" sz="1200" dirty="0" err="1"/>
              <a:t>autocorr.diag</a:t>
            </a:r>
            <a:r>
              <a:rPr lang="en-US" altLang="en-US" sz="1200" dirty="0"/>
              <a:t>(MCMC)</a:t>
            </a:r>
          </a:p>
          <a:p>
            <a:pPr lvl="1">
              <a:spcBef>
                <a:spcPts val="600"/>
              </a:spcBef>
              <a:buClr>
                <a:srgbClr val="632523"/>
              </a:buClr>
              <a:buSzPct val="109000"/>
              <a:buFont typeface="Arial" panose="020B0604020202020204" pitchFamily="34" charset="0"/>
              <a:buChar char="•"/>
            </a:pPr>
            <a:r>
              <a:rPr lang="en-US" altLang="en-US" sz="1600" dirty="0" err="1"/>
              <a:t>Funciones</a:t>
            </a:r>
            <a:r>
              <a:rPr lang="en-US" altLang="en-US" sz="1600" dirty="0"/>
              <a:t> </a:t>
            </a:r>
            <a:r>
              <a:rPr lang="en-US" altLang="en-US" sz="1600" dirty="0" err="1"/>
              <a:t>gráficas</a:t>
            </a:r>
            <a:endParaRPr lang="en-US" altLang="en-US" sz="1600" dirty="0"/>
          </a:p>
          <a:p>
            <a:pPr lvl="2">
              <a:buClr>
                <a:srgbClr val="632523"/>
              </a:buClr>
              <a:buSzPct val="109000"/>
              <a:buFont typeface="Arial" panose="020B0604020202020204" pitchFamily="34" charset="0"/>
              <a:buChar char="•"/>
            </a:pPr>
            <a:r>
              <a:rPr lang="en-US" altLang="en-US" sz="1200" dirty="0" err="1"/>
              <a:t>autocorr.plot</a:t>
            </a:r>
            <a:r>
              <a:rPr lang="en-US" altLang="en-US" sz="1200" dirty="0"/>
              <a:t>(MCMC)</a:t>
            </a:r>
          </a:p>
          <a:p>
            <a:pPr lvl="2">
              <a:buClr>
                <a:srgbClr val="632523"/>
              </a:buClr>
              <a:buSzPct val="109000"/>
              <a:buFont typeface="Arial" panose="020B0604020202020204" pitchFamily="34" charset="0"/>
              <a:buChar char="•"/>
            </a:pPr>
            <a:r>
              <a:rPr lang="en-US" altLang="en-US" sz="1200" dirty="0" err="1"/>
              <a:t>traceplot</a:t>
            </a:r>
            <a:r>
              <a:rPr lang="en-US" altLang="en-US" sz="1200" dirty="0"/>
              <a:t>(MCMC)</a:t>
            </a:r>
          </a:p>
          <a:p>
            <a:pPr lvl="2">
              <a:buClr>
                <a:srgbClr val="632523"/>
              </a:buClr>
              <a:buSzPct val="109000"/>
              <a:buFont typeface="Arial" panose="020B0604020202020204" pitchFamily="34" charset="0"/>
              <a:buChar char="•"/>
            </a:pPr>
            <a:r>
              <a:rPr lang="en-US" altLang="en-US" sz="1200" dirty="0" err="1"/>
              <a:t>densplot</a:t>
            </a:r>
            <a:r>
              <a:rPr lang="en-US" altLang="en-US" sz="1200" dirty="0"/>
              <a:t>(MCMC</a:t>
            </a:r>
          </a:p>
        </p:txBody>
      </p:sp>
      <p:sp>
        <p:nvSpPr>
          <p:cNvPr id="101381" name="Text Box 4">
            <a:extLst>
              <a:ext uri="{FF2B5EF4-FFF2-40B4-BE49-F238E27FC236}">
                <a16:creationId xmlns:a16="http://schemas.microsoft.com/office/drawing/2014/main" id="{265CAD15-1A3F-4EC4-9457-BDFB61F52CCB}"/>
              </a:ext>
            </a:extLst>
          </p:cNvPr>
          <p:cNvSpPr txBox="1">
            <a:spLocks noChangeArrowheads="1"/>
          </p:cNvSpPr>
          <p:nvPr/>
        </p:nvSpPr>
        <p:spPr bwMode="auto">
          <a:xfrm>
            <a:off x="7467600" y="6488113"/>
            <a:ext cx="1592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a:t>Geweke 1992</a:t>
            </a:r>
          </a:p>
        </p:txBody>
      </p:sp>
    </p:spTree>
    <p:extLst>
      <p:ext uri="{BB962C8B-B14F-4D97-AF65-F5344CB8AC3E}">
        <p14:creationId xmlns:p14="http://schemas.microsoft.com/office/powerpoint/2010/main" val="8853455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96C2C-02A5-465E-94C4-93E010E4B420}"/>
              </a:ext>
            </a:extLst>
          </p:cNvPr>
          <p:cNvSpPr>
            <a:spLocks noGrp="1"/>
          </p:cNvSpPr>
          <p:nvPr>
            <p:ph type="ctrTitle"/>
          </p:nvPr>
        </p:nvSpPr>
        <p:spPr>
          <a:xfrm>
            <a:off x="685800" y="862068"/>
            <a:ext cx="7772400" cy="1301965"/>
          </a:xfrm>
        </p:spPr>
        <p:txBody>
          <a:bodyPr/>
          <a:lstStyle/>
          <a:p>
            <a:r>
              <a:rPr lang="en-US" dirty="0"/>
              <a:t>Break: </a:t>
            </a:r>
            <a:r>
              <a:rPr lang="en-US" dirty="0" err="1"/>
              <a:t>Instalación</a:t>
            </a:r>
            <a:r>
              <a:rPr lang="en-US" dirty="0"/>
              <a:t> de </a:t>
            </a:r>
            <a:r>
              <a:rPr lang="en-US" dirty="0" err="1"/>
              <a:t>programas</a:t>
            </a:r>
            <a:r>
              <a:rPr lang="en-US" dirty="0"/>
              <a:t>. </a:t>
            </a:r>
          </a:p>
        </p:txBody>
      </p:sp>
      <p:sp>
        <p:nvSpPr>
          <p:cNvPr id="3" name="Subtitle 2">
            <a:extLst>
              <a:ext uri="{FF2B5EF4-FFF2-40B4-BE49-F238E27FC236}">
                <a16:creationId xmlns:a16="http://schemas.microsoft.com/office/drawing/2014/main" id="{5D91D614-0B11-4B2C-AB2A-929593FA7E27}"/>
              </a:ext>
            </a:extLst>
          </p:cNvPr>
          <p:cNvSpPr>
            <a:spLocks noGrp="1"/>
          </p:cNvSpPr>
          <p:nvPr>
            <p:ph type="subTitle" idx="1"/>
          </p:nvPr>
        </p:nvSpPr>
        <p:spPr>
          <a:xfrm>
            <a:off x="685800" y="1781175"/>
            <a:ext cx="7772400" cy="3351988"/>
          </a:xfrm>
        </p:spPr>
        <p:txBody>
          <a:bodyPr>
            <a:normAutofit fontScale="92500" lnSpcReduction="20000"/>
          </a:bodyPr>
          <a:lstStyle/>
          <a:p>
            <a:r>
              <a:rPr lang="en-US" dirty="0" err="1"/>
              <a:t>Tomemos</a:t>
            </a:r>
            <a:r>
              <a:rPr lang="en-US" dirty="0"/>
              <a:t> un </a:t>
            </a:r>
            <a:r>
              <a:rPr lang="en-US" i="1" dirty="0" err="1"/>
              <a:t>recreo</a:t>
            </a:r>
            <a:r>
              <a:rPr lang="en-US" i="1" dirty="0"/>
              <a:t> </a:t>
            </a:r>
            <a:r>
              <a:rPr lang="en-US" dirty="0"/>
              <a:t>de 15 min para </a:t>
            </a:r>
            <a:r>
              <a:rPr lang="en-US" dirty="0" err="1"/>
              <a:t>instalar</a:t>
            </a:r>
            <a:r>
              <a:rPr lang="en-US" dirty="0"/>
              <a:t> lo </a:t>
            </a:r>
            <a:r>
              <a:rPr lang="en-US" dirty="0" err="1"/>
              <a:t>necesario</a:t>
            </a:r>
            <a:r>
              <a:rPr lang="en-US" dirty="0"/>
              <a:t>.</a:t>
            </a:r>
          </a:p>
          <a:p>
            <a:br>
              <a:rPr lang="en-US" dirty="0"/>
            </a:br>
            <a:r>
              <a:rPr lang="en-US" dirty="0" err="1"/>
              <a:t>Asumo</a:t>
            </a:r>
            <a:r>
              <a:rPr lang="en-US" dirty="0"/>
              <a:t> que </a:t>
            </a:r>
            <a:r>
              <a:rPr lang="en-US" dirty="0" err="1"/>
              <a:t>todos</a:t>
            </a:r>
            <a:r>
              <a:rPr lang="en-US" dirty="0"/>
              <a:t> </a:t>
            </a:r>
            <a:r>
              <a:rPr lang="en-US" dirty="0" err="1"/>
              <a:t>tienen</a:t>
            </a:r>
            <a:r>
              <a:rPr lang="en-US" dirty="0"/>
              <a:t> R y R studio. Los que no lo </a:t>
            </a:r>
            <a:r>
              <a:rPr lang="en-US" dirty="0" err="1"/>
              <a:t>tengan</a:t>
            </a:r>
            <a:r>
              <a:rPr lang="en-US" dirty="0"/>
              <a:t>, por favor </a:t>
            </a:r>
            <a:r>
              <a:rPr lang="en-US" dirty="0" err="1"/>
              <a:t>visiten</a:t>
            </a:r>
            <a:r>
              <a:rPr lang="en-US" dirty="0"/>
              <a:t>: </a:t>
            </a:r>
            <a:r>
              <a:rPr lang="en-US" dirty="0">
                <a:hlinkClick r:id="rId2"/>
              </a:rPr>
              <a:t>https://rstudio.com/products/rstudio/download/</a:t>
            </a:r>
            <a:r>
              <a:rPr lang="en-US" dirty="0"/>
              <a:t> y </a:t>
            </a:r>
            <a:r>
              <a:rPr lang="en-US" dirty="0" err="1"/>
              <a:t>bajen</a:t>
            </a:r>
            <a:r>
              <a:rPr lang="en-US" dirty="0"/>
              <a:t> e </a:t>
            </a:r>
            <a:r>
              <a:rPr lang="en-US" dirty="0" err="1"/>
              <a:t>instalen</a:t>
            </a:r>
            <a:r>
              <a:rPr lang="en-US" dirty="0"/>
              <a:t> la version “free desktop version”.</a:t>
            </a:r>
          </a:p>
          <a:p>
            <a:endParaRPr lang="en-US" dirty="0"/>
          </a:p>
          <a:p>
            <a:r>
              <a:rPr lang="en-US" dirty="0" err="1"/>
              <a:t>Ahora</a:t>
            </a:r>
            <a:r>
              <a:rPr lang="en-US" dirty="0"/>
              <a:t>, </a:t>
            </a:r>
            <a:r>
              <a:rPr lang="en-US" dirty="0" err="1"/>
              <a:t>en</a:t>
            </a:r>
            <a:r>
              <a:rPr lang="en-US" dirty="0"/>
              <a:t> R, </a:t>
            </a:r>
            <a:r>
              <a:rPr lang="en-US" dirty="0" err="1"/>
              <a:t>instalemos</a:t>
            </a:r>
            <a:r>
              <a:rPr lang="en-US" dirty="0"/>
              <a:t>:</a:t>
            </a:r>
          </a:p>
          <a:p>
            <a:pPr marL="457200" indent="-457200">
              <a:buAutoNum type="arabicParenR"/>
            </a:pPr>
            <a:r>
              <a:rPr lang="en-US" dirty="0"/>
              <a:t>Coda: </a:t>
            </a:r>
            <a:r>
              <a:rPr lang="en-US" dirty="0" err="1"/>
              <a:t>install.packages</a:t>
            </a:r>
            <a:r>
              <a:rPr lang="en-US" dirty="0"/>
              <a:t>(“coda”)</a:t>
            </a:r>
          </a:p>
          <a:p>
            <a:pPr marL="457200" indent="-457200">
              <a:buAutoNum type="arabicParenR"/>
            </a:pPr>
            <a:r>
              <a:rPr lang="en-US" dirty="0"/>
              <a:t>Stan: </a:t>
            </a:r>
            <a:r>
              <a:rPr lang="en-US" dirty="0" err="1"/>
              <a:t>sigan</a:t>
            </a:r>
            <a:r>
              <a:rPr lang="en-US" dirty="0"/>
              <a:t> </a:t>
            </a:r>
            <a:r>
              <a:rPr lang="en-US" dirty="0" err="1"/>
              <a:t>instruccionea</a:t>
            </a:r>
            <a:r>
              <a:rPr lang="en-US" dirty="0"/>
              <a:t> </a:t>
            </a:r>
            <a:r>
              <a:rPr lang="en-US" dirty="0" err="1"/>
              <a:t>acá</a:t>
            </a:r>
            <a:r>
              <a:rPr lang="en-US" dirty="0"/>
              <a:t>: </a:t>
            </a:r>
            <a:r>
              <a:rPr lang="en-US" dirty="0">
                <a:hlinkClick r:id="rId3"/>
              </a:rPr>
              <a:t>https://github.com/stan-dev/rstan/wiki/RStan-Getting-Started</a:t>
            </a:r>
            <a:endParaRPr lang="en-US" dirty="0"/>
          </a:p>
        </p:txBody>
      </p:sp>
    </p:spTree>
    <p:extLst>
      <p:ext uri="{BB962C8B-B14F-4D97-AF65-F5344CB8AC3E}">
        <p14:creationId xmlns:p14="http://schemas.microsoft.com/office/powerpoint/2010/main" val="1189079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E81C42-4564-4C17-BE35-CD8C589AEC4A}"/>
              </a:ext>
            </a:extLst>
          </p:cNvPr>
          <p:cNvSpPr>
            <a:spLocks noGrp="1"/>
          </p:cNvSpPr>
          <p:nvPr>
            <p:ph type="ctrTitle"/>
          </p:nvPr>
        </p:nvSpPr>
        <p:spPr/>
        <p:txBody>
          <a:bodyPr/>
          <a:lstStyle/>
          <a:p>
            <a:r>
              <a:rPr lang="en-US" dirty="0" err="1"/>
              <a:t>Modelos</a:t>
            </a:r>
            <a:r>
              <a:rPr lang="en-US" dirty="0"/>
              <a:t> </a:t>
            </a:r>
            <a:r>
              <a:rPr lang="en-US" dirty="0" err="1"/>
              <a:t>lineales</a:t>
            </a:r>
            <a:endParaRPr lang="en-US" dirty="0"/>
          </a:p>
        </p:txBody>
      </p:sp>
      <p:sp>
        <p:nvSpPr>
          <p:cNvPr id="5" name="Subtitle 4">
            <a:extLst>
              <a:ext uri="{FF2B5EF4-FFF2-40B4-BE49-F238E27FC236}">
                <a16:creationId xmlns:a16="http://schemas.microsoft.com/office/drawing/2014/main" id="{C1D10767-93A1-4F99-AC59-B70F5101ED2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33566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idx="4294967295"/>
          </p:nvPr>
        </p:nvSpPr>
        <p:spPr bwMode="auto">
          <a:xfrm>
            <a:off x="457200" y="274638"/>
            <a:ext cx="8228013" cy="11414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err="1"/>
              <a:t>Repaso</a:t>
            </a:r>
            <a:endParaRPr lang="en-US" dirty="0"/>
          </a:p>
        </p:txBody>
      </p:sp>
      <p:graphicFrame>
        <p:nvGraphicFramePr>
          <p:cNvPr id="35842" name="Object 1"/>
          <p:cNvGraphicFramePr>
            <a:graphicFrameLocks noChangeAspect="1"/>
          </p:cNvGraphicFramePr>
          <p:nvPr/>
        </p:nvGraphicFramePr>
        <p:xfrm>
          <a:off x="2057400" y="2667000"/>
          <a:ext cx="4403725" cy="685800"/>
        </p:xfrm>
        <a:graphic>
          <a:graphicData uri="http://schemas.openxmlformats.org/presentationml/2006/ole">
            <mc:AlternateContent xmlns:mc="http://schemas.openxmlformats.org/markup-compatibility/2006">
              <mc:Choice xmlns:v="urn:schemas-microsoft-com:vml" Requires="v">
                <p:oleObj spid="_x0000_s6146" name="Equation" r:id="rId4" imgW="1549400" imgH="241300" progId="Equation.3">
                  <p:embed/>
                </p:oleObj>
              </mc:Choice>
              <mc:Fallback>
                <p:oleObj name="Equation" r:id="rId4" imgW="1549400" imgH="241300" progId="Equation.3">
                  <p:embed/>
                  <p:pic>
                    <p:nvPicPr>
                      <p:cNvPr id="3584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667000"/>
                        <a:ext cx="4403725"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35843" name="TextBox 2"/>
          <p:cNvSpPr txBox="1">
            <a:spLocks noChangeArrowheads="1"/>
          </p:cNvSpPr>
          <p:nvPr/>
        </p:nvSpPr>
        <p:spPr bwMode="auto">
          <a:xfrm>
            <a:off x="838200" y="1828800"/>
            <a:ext cx="176073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a:solidFill>
                  <a:srgbClr val="000000"/>
                </a:solidFill>
              </a:rPr>
              <a:t>Vector </a:t>
            </a:r>
            <a:r>
              <a:rPr lang="en-US" dirty="0" err="1">
                <a:solidFill>
                  <a:srgbClr val="000000"/>
                </a:solidFill>
              </a:rPr>
              <a:t>respuesta</a:t>
            </a:r>
            <a:endParaRPr lang="en-US" dirty="0">
              <a:solidFill>
                <a:srgbClr val="000000"/>
              </a:solidFill>
            </a:endParaRPr>
          </a:p>
        </p:txBody>
      </p:sp>
      <p:sp>
        <p:nvSpPr>
          <p:cNvPr id="35844" name="TextBox 7"/>
          <p:cNvSpPr txBox="1">
            <a:spLocks noChangeArrowheads="1"/>
          </p:cNvSpPr>
          <p:nvPr/>
        </p:nvSpPr>
        <p:spPr bwMode="auto">
          <a:xfrm>
            <a:off x="1093572" y="3657600"/>
            <a:ext cx="20805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err="1">
                <a:solidFill>
                  <a:srgbClr val="000000"/>
                </a:solidFill>
              </a:rPr>
              <a:t>Matriz</a:t>
            </a:r>
            <a:r>
              <a:rPr lang="en-US" dirty="0">
                <a:solidFill>
                  <a:srgbClr val="000000"/>
                </a:solidFill>
              </a:rPr>
              <a:t> de </a:t>
            </a:r>
            <a:r>
              <a:rPr lang="en-US" dirty="0" err="1">
                <a:solidFill>
                  <a:srgbClr val="000000"/>
                </a:solidFill>
              </a:rPr>
              <a:t>incidencia</a:t>
            </a:r>
            <a:endParaRPr lang="en-US" dirty="0">
              <a:solidFill>
                <a:srgbClr val="000000"/>
              </a:solidFill>
            </a:endParaRPr>
          </a:p>
        </p:txBody>
      </p:sp>
      <p:sp>
        <p:nvSpPr>
          <p:cNvPr id="35845" name="TextBox 8"/>
          <p:cNvSpPr txBox="1">
            <a:spLocks noChangeArrowheads="1"/>
          </p:cNvSpPr>
          <p:nvPr/>
        </p:nvSpPr>
        <p:spPr bwMode="auto">
          <a:xfrm>
            <a:off x="3021228" y="3657600"/>
            <a:ext cx="301903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a:solidFill>
                  <a:srgbClr val="FF0000"/>
                </a:solidFill>
              </a:rPr>
              <a:t> vector de </a:t>
            </a:r>
            <a:r>
              <a:rPr lang="en-US" dirty="0" err="1">
                <a:solidFill>
                  <a:srgbClr val="FF0000"/>
                </a:solidFill>
              </a:rPr>
              <a:t>parámetros</a:t>
            </a:r>
            <a:r>
              <a:rPr lang="en-US" dirty="0">
                <a:solidFill>
                  <a:srgbClr val="FF0000"/>
                </a:solidFill>
              </a:rPr>
              <a:t> </a:t>
            </a:r>
            <a:r>
              <a:rPr lang="en-US" dirty="0" err="1">
                <a:solidFill>
                  <a:srgbClr val="FF0000"/>
                </a:solidFill>
              </a:rPr>
              <a:t>lineales</a:t>
            </a:r>
            <a:endParaRPr lang="en-US" dirty="0">
              <a:solidFill>
                <a:srgbClr val="FF0000"/>
              </a:solidFill>
            </a:endParaRPr>
          </a:p>
        </p:txBody>
      </p:sp>
      <p:sp>
        <p:nvSpPr>
          <p:cNvPr id="35846" name="TextBox 9"/>
          <p:cNvSpPr txBox="1">
            <a:spLocks noChangeArrowheads="1"/>
          </p:cNvSpPr>
          <p:nvPr/>
        </p:nvSpPr>
        <p:spPr bwMode="auto">
          <a:xfrm>
            <a:off x="3358784" y="1905000"/>
            <a:ext cx="2085123"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a:solidFill>
                  <a:srgbClr val="000000"/>
                </a:solidFill>
              </a:rPr>
              <a:t>Vector de </a:t>
            </a:r>
            <a:r>
              <a:rPr lang="en-US" dirty="0" err="1">
                <a:solidFill>
                  <a:srgbClr val="000000"/>
                </a:solidFill>
              </a:rPr>
              <a:t>residuales</a:t>
            </a:r>
            <a:endParaRPr lang="en-US" dirty="0">
              <a:solidFill>
                <a:srgbClr val="000000"/>
              </a:solidFill>
            </a:endParaRPr>
          </a:p>
          <a:p>
            <a:pPr algn="ctr"/>
            <a:r>
              <a:rPr lang="en-US" dirty="0">
                <a:solidFill>
                  <a:srgbClr val="000000"/>
                </a:solidFill>
              </a:rPr>
              <a:t>(</a:t>
            </a:r>
            <a:r>
              <a:rPr lang="en-US" dirty="0" err="1">
                <a:solidFill>
                  <a:srgbClr val="000000"/>
                </a:solidFill>
              </a:rPr>
              <a:t>errorrs</a:t>
            </a:r>
            <a:r>
              <a:rPr lang="en-US" dirty="0">
                <a:solidFill>
                  <a:srgbClr val="000000"/>
                </a:solidFill>
              </a:rPr>
              <a:t>)</a:t>
            </a:r>
          </a:p>
        </p:txBody>
      </p:sp>
      <p:sp>
        <p:nvSpPr>
          <p:cNvPr id="35847" name="TextBox 10"/>
          <p:cNvSpPr txBox="1">
            <a:spLocks noChangeArrowheads="1"/>
          </p:cNvSpPr>
          <p:nvPr/>
        </p:nvSpPr>
        <p:spPr bwMode="auto">
          <a:xfrm>
            <a:off x="6099175" y="1905000"/>
            <a:ext cx="182293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a:solidFill>
                  <a:srgbClr val="FF0000"/>
                </a:solidFill>
              </a:rPr>
              <a:t> variance residual</a:t>
            </a:r>
          </a:p>
        </p:txBody>
      </p:sp>
      <p:cxnSp>
        <p:nvCxnSpPr>
          <p:cNvPr id="5" name="Straight Arrow Connector 4"/>
          <p:cNvCxnSpPr>
            <a:stCxn id="35844" idx="0"/>
          </p:cNvCxnSpPr>
          <p:nvPr/>
        </p:nvCxnSpPr>
        <p:spPr bwMode="auto">
          <a:xfrm flipV="1">
            <a:off x="2133825" y="3200400"/>
            <a:ext cx="712347" cy="457200"/>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 name="Straight Arrow Connector 13"/>
          <p:cNvCxnSpPr>
            <a:stCxn id="35845" idx="0"/>
          </p:cNvCxnSpPr>
          <p:nvPr/>
        </p:nvCxnSpPr>
        <p:spPr bwMode="auto">
          <a:xfrm flipH="1" flipV="1">
            <a:off x="3249842" y="3200400"/>
            <a:ext cx="1280902" cy="457200"/>
          </a:xfrm>
          <a:prstGeom prst="straightConnector1">
            <a:avLst/>
          </a:prstGeom>
          <a:solidFill>
            <a:srgbClr val="00B8FF"/>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 name="Straight Arrow Connector 16"/>
          <p:cNvCxnSpPr>
            <a:stCxn id="35843" idx="2"/>
          </p:cNvCxnSpPr>
          <p:nvPr/>
        </p:nvCxnSpPr>
        <p:spPr bwMode="auto">
          <a:xfrm>
            <a:off x="1718569" y="2198132"/>
            <a:ext cx="491231" cy="621268"/>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1" name="Straight Arrow Connector 20"/>
          <p:cNvCxnSpPr>
            <a:stCxn id="35847" idx="2"/>
          </p:cNvCxnSpPr>
          <p:nvPr/>
        </p:nvCxnSpPr>
        <p:spPr bwMode="auto">
          <a:xfrm flipH="1">
            <a:off x="5943607" y="2274332"/>
            <a:ext cx="1067036" cy="545068"/>
          </a:xfrm>
          <a:prstGeom prst="straightConnector1">
            <a:avLst/>
          </a:prstGeom>
          <a:solidFill>
            <a:srgbClr val="00B8FF"/>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3" name="Straight Arrow Connector 22"/>
          <p:cNvCxnSpPr>
            <a:stCxn id="35846" idx="2"/>
          </p:cNvCxnSpPr>
          <p:nvPr/>
        </p:nvCxnSpPr>
        <p:spPr bwMode="auto">
          <a:xfrm flipH="1">
            <a:off x="3733805" y="2551331"/>
            <a:ext cx="667541" cy="344269"/>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aphicFrame>
        <p:nvGraphicFramePr>
          <p:cNvPr id="35853" name="Object 25"/>
          <p:cNvGraphicFramePr>
            <a:graphicFrameLocks noChangeAspect="1"/>
          </p:cNvGraphicFramePr>
          <p:nvPr/>
        </p:nvGraphicFramePr>
        <p:xfrm>
          <a:off x="663575" y="4708525"/>
          <a:ext cx="2917825" cy="1844675"/>
        </p:xfrm>
        <a:graphic>
          <a:graphicData uri="http://schemas.openxmlformats.org/presentationml/2006/ole">
            <mc:AlternateContent xmlns:mc="http://schemas.openxmlformats.org/markup-compatibility/2006">
              <mc:Choice xmlns:v="urn:schemas-microsoft-com:vml" Requires="v">
                <p:oleObj spid="_x0000_s6147" name="Equation" r:id="rId6" imgW="1587500" imgH="1003300" progId="Equation.3">
                  <p:embed/>
                </p:oleObj>
              </mc:Choice>
              <mc:Fallback>
                <p:oleObj name="Equation" r:id="rId6" imgW="1587500" imgH="1003300" progId="Equation.3">
                  <p:embed/>
                  <p:pic>
                    <p:nvPicPr>
                      <p:cNvPr id="35853"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575" y="4708525"/>
                        <a:ext cx="2917825" cy="184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35854" name="Object 27"/>
          <p:cNvGraphicFramePr>
            <a:graphicFrameLocks noChangeAspect="1"/>
          </p:cNvGraphicFramePr>
          <p:nvPr/>
        </p:nvGraphicFramePr>
        <p:xfrm>
          <a:off x="4578350" y="4419600"/>
          <a:ext cx="2965450" cy="2078038"/>
        </p:xfrm>
        <a:graphic>
          <a:graphicData uri="http://schemas.openxmlformats.org/presentationml/2006/ole">
            <mc:AlternateContent xmlns:mc="http://schemas.openxmlformats.org/markup-compatibility/2006">
              <mc:Choice xmlns:v="urn:schemas-microsoft-com:vml" Requires="v">
                <p:oleObj spid="_x0000_s6148" name="Equation" r:id="rId8" imgW="1612900" imgH="1130300" progId="Equation.3">
                  <p:embed/>
                </p:oleObj>
              </mc:Choice>
              <mc:Fallback>
                <p:oleObj name="Equation" r:id="rId8" imgW="1612900" imgH="1130300" progId="Equation.3">
                  <p:embed/>
                  <p:pic>
                    <p:nvPicPr>
                      <p:cNvPr id="35854" name="Object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8350" y="4419600"/>
                        <a:ext cx="2965450" cy="207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35855" name="TextBox 19"/>
          <p:cNvSpPr txBox="1">
            <a:spLocks noChangeArrowheads="1"/>
          </p:cNvSpPr>
          <p:nvPr/>
        </p:nvSpPr>
        <p:spPr bwMode="auto">
          <a:xfrm>
            <a:off x="1147116" y="4419600"/>
            <a:ext cx="183428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000" err="1">
                <a:solidFill>
                  <a:schemeClr val="tx1"/>
                </a:solidFill>
              </a:rPr>
              <a:t>Regresión</a:t>
            </a:r>
            <a:r>
              <a:rPr lang="en-US" sz="2000" dirty="0">
                <a:solidFill>
                  <a:schemeClr val="tx1"/>
                </a:solidFill>
              </a:rPr>
              <a:t> lineal</a:t>
            </a:r>
          </a:p>
        </p:txBody>
      </p:sp>
      <p:sp>
        <p:nvSpPr>
          <p:cNvPr id="35856" name="TextBox 29"/>
          <p:cNvSpPr txBox="1">
            <a:spLocks noChangeArrowheads="1"/>
          </p:cNvSpPr>
          <p:nvPr/>
        </p:nvSpPr>
        <p:spPr bwMode="auto">
          <a:xfrm>
            <a:off x="5835198" y="4047526"/>
            <a:ext cx="3019032"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sz="2000" dirty="0" err="1">
                <a:solidFill>
                  <a:schemeClr val="tx1"/>
                </a:solidFill>
              </a:rPr>
              <a:t>Anova</a:t>
            </a:r>
            <a:r>
              <a:rPr lang="en-US" sz="2000" dirty="0">
                <a:solidFill>
                  <a:schemeClr val="tx1"/>
                </a:solidFill>
              </a:rPr>
              <a:t> con dos </a:t>
            </a:r>
            <a:r>
              <a:rPr lang="en-US" sz="2000" dirty="0" err="1">
                <a:solidFill>
                  <a:schemeClr val="tx1"/>
                </a:solidFill>
              </a:rPr>
              <a:t>grupos</a:t>
            </a:r>
            <a:r>
              <a:rPr lang="en-US" sz="2000" dirty="0">
                <a:solidFill>
                  <a:schemeClr val="tx1"/>
                </a:solidFill>
              </a:rPr>
              <a:t> (sin </a:t>
            </a:r>
            <a:r>
              <a:rPr lang="en-US" sz="2000" dirty="0" err="1"/>
              <a:t>ordenada</a:t>
            </a:r>
            <a:r>
              <a:rPr lang="en-US" sz="2000" dirty="0"/>
              <a:t> al </a:t>
            </a:r>
            <a:r>
              <a:rPr lang="en-US" sz="2000" dirty="0" err="1"/>
              <a:t>origen</a:t>
            </a:r>
            <a:r>
              <a:rPr lang="en-US" sz="2000" dirty="0"/>
              <a:t>)</a:t>
            </a:r>
            <a:endParaRPr lang="en-US" sz="2000" dirty="0">
              <a:solidFill>
                <a:schemeClr val="tx1"/>
              </a:solidFill>
            </a:endParaRPr>
          </a:p>
        </p:txBody>
      </p:sp>
      <p:sp>
        <p:nvSpPr>
          <p:cNvPr id="3" name="Right Brace 2"/>
          <p:cNvSpPr/>
          <p:nvPr/>
        </p:nvSpPr>
        <p:spPr bwMode="auto">
          <a:xfrm rot="5400000">
            <a:off x="3314700" y="1638300"/>
            <a:ext cx="304800" cy="4800600"/>
          </a:xfrm>
          <a:prstGeom prst="rightBrace">
            <a:avLst/>
          </a:prstGeom>
          <a:noFill/>
          <a:ln w="9525" cap="flat" cmpd="sng" algn="ctr">
            <a:solidFill>
              <a:schemeClr val="tx1"/>
            </a:solidFill>
            <a:prstDash val="solid"/>
            <a:round/>
            <a:headEnd type="none" w="med" len="med"/>
            <a:tailEnd type="none" w="med" len="med"/>
          </a:ln>
          <a:effectLst/>
        </p:spPr>
        <p:txBody>
          <a:bodyPr/>
          <a:lstStyle/>
          <a:p>
            <a:pPr>
              <a:defRPr/>
            </a:pPr>
            <a:endParaRPr lang="en-US">
              <a:ln w="28575" cmpd="sng">
                <a:solidFill>
                  <a:schemeClr val="tx1"/>
                </a:solidFill>
              </a:ln>
              <a:cs typeface="Arial" charset="0"/>
            </a:endParaRPr>
          </a:p>
        </p:txBody>
      </p:sp>
      <p:sp>
        <p:nvSpPr>
          <p:cNvPr id="20" name="TextBox 7"/>
          <p:cNvSpPr txBox="1">
            <a:spLocks noChangeArrowheads="1"/>
          </p:cNvSpPr>
          <p:nvPr/>
        </p:nvSpPr>
        <p:spPr bwMode="auto">
          <a:xfrm>
            <a:off x="2031269" y="4114800"/>
            <a:ext cx="281038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err="1">
                <a:solidFill>
                  <a:srgbClr val="000000"/>
                </a:solidFill>
              </a:rPr>
              <a:t>Componente</a:t>
            </a:r>
            <a:r>
              <a:rPr lang="en-US" dirty="0">
                <a:solidFill>
                  <a:srgbClr val="000000"/>
                </a:solidFill>
              </a:rPr>
              <a:t> </a:t>
            </a:r>
            <a:r>
              <a:rPr lang="en-US" dirty="0" err="1">
                <a:solidFill>
                  <a:srgbClr val="000000"/>
                </a:solidFill>
              </a:rPr>
              <a:t>determinístico</a:t>
            </a:r>
            <a:endParaRPr lang="en-US" dirty="0">
              <a:solidFill>
                <a:srgbClr val="000000"/>
              </a:solidFill>
            </a:endParaRPr>
          </a:p>
        </p:txBody>
      </p:sp>
      <p:sp>
        <p:nvSpPr>
          <p:cNvPr id="22" name="Right Brace 21"/>
          <p:cNvSpPr/>
          <p:nvPr/>
        </p:nvSpPr>
        <p:spPr bwMode="auto">
          <a:xfrm rot="16200000">
            <a:off x="4381500" y="800100"/>
            <a:ext cx="304800" cy="2362200"/>
          </a:xfrm>
          <a:prstGeom prst="rightBrace">
            <a:avLst/>
          </a:prstGeom>
          <a:noFill/>
          <a:ln w="9525" cap="flat" cmpd="sng" algn="ctr">
            <a:solidFill>
              <a:schemeClr val="tx1"/>
            </a:solidFill>
            <a:prstDash val="solid"/>
            <a:round/>
            <a:headEnd type="none" w="med" len="med"/>
            <a:tailEnd type="none" w="med" len="med"/>
          </a:ln>
          <a:effectLst/>
        </p:spPr>
        <p:txBody>
          <a:bodyPr/>
          <a:lstStyle/>
          <a:p>
            <a:pPr>
              <a:defRPr/>
            </a:pPr>
            <a:endParaRPr lang="en-US">
              <a:ln w="28575" cmpd="sng">
                <a:solidFill>
                  <a:schemeClr val="tx1"/>
                </a:solidFill>
              </a:ln>
              <a:cs typeface="Arial" charset="0"/>
            </a:endParaRPr>
          </a:p>
        </p:txBody>
      </p:sp>
      <p:sp>
        <p:nvSpPr>
          <p:cNvPr id="24" name="TextBox 7"/>
          <p:cNvSpPr txBox="1">
            <a:spLocks noChangeArrowheads="1"/>
          </p:cNvSpPr>
          <p:nvPr/>
        </p:nvSpPr>
        <p:spPr bwMode="auto">
          <a:xfrm>
            <a:off x="3246350" y="1524000"/>
            <a:ext cx="249799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err="1">
                <a:solidFill>
                  <a:srgbClr val="000000"/>
                </a:solidFill>
              </a:rPr>
              <a:t>Componente</a:t>
            </a:r>
            <a:r>
              <a:rPr lang="en-US" dirty="0">
                <a:solidFill>
                  <a:srgbClr val="000000"/>
                </a:solidFill>
              </a:rPr>
              <a:t> </a:t>
            </a:r>
            <a:r>
              <a:rPr lang="en-US" dirty="0" err="1">
                <a:solidFill>
                  <a:srgbClr val="000000"/>
                </a:solidFill>
              </a:rPr>
              <a:t>estocástico</a:t>
            </a:r>
            <a:endParaRPr lang="en-US" dirty="0">
              <a:solidFill>
                <a:srgbClr val="000000"/>
              </a:solidFill>
            </a:endParaRPr>
          </a:p>
        </p:txBody>
      </p:sp>
    </p:spTree>
  </p:cSld>
  <p:clrMapOvr>
    <a:masterClrMapping/>
  </p:clrMapOvr>
  <p:transition spd="med" advClick="0"/>
  <p:timing>
    <p:tnLst>
      <p:par>
        <p:cTn id="1" dur="indefinite" restart="never" nodeType="tmRoot">
          <p:childTnLst>
            <p:seq concurrent="1" nextAc="seek">
              <p:cTn id="2" dur="0"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8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8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854"/>
                                        </p:tgtEl>
                                        <p:attrNameLst>
                                          <p:attrName>style.visibility</p:attrName>
                                        </p:attrNameLst>
                                      </p:cBhvr>
                                      <p:to>
                                        <p:strVal val="visible"/>
                                      </p:to>
                                    </p:set>
                                  </p:childTnLst>
                                  <p:subTnLst>
                                    <p:animClr clrSpc="rgb" dir="cw">
                                      <p:cBhvr override="childStyle">
                                        <p:cTn dur="1" fill="hold" display="0" masterRel="nextClick" afterEffect="1"/>
                                        <p:tgtEl>
                                          <p:spTgt spid="35854"/>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5" grpId="0"/>
      <p:bldP spid="35856" grpId="0"/>
      <p:bldP spid="3" grpId="0" animBg="1"/>
      <p:bldP spid="20" grpId="0"/>
      <p:bldP spid="22" grpId="0" animBg="1"/>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533400" y="693724"/>
            <a:ext cx="8229600" cy="480233"/>
          </a:xfrm>
        </p:spPr>
        <p:txBody>
          <a:bodyPr>
            <a:normAutofit fontScale="90000"/>
          </a:body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err="1"/>
              <a:t>Matriz</a:t>
            </a:r>
            <a:r>
              <a:rPr lang="en-US" dirty="0"/>
              <a:t> de </a:t>
            </a:r>
            <a:r>
              <a:rPr lang="en-US" dirty="0" err="1"/>
              <a:t>incidencia</a:t>
            </a:r>
            <a:r>
              <a:rPr lang="en-US" dirty="0"/>
              <a:t> </a:t>
            </a:r>
            <a:r>
              <a:rPr lang="en-US" dirty="0" err="1"/>
              <a:t>en</a:t>
            </a:r>
            <a:r>
              <a:rPr lang="en-US" dirty="0"/>
              <a:t> ANOVA</a:t>
            </a:r>
          </a:p>
        </p:txBody>
      </p:sp>
      <p:sp>
        <p:nvSpPr>
          <p:cNvPr id="2" name="Content Placeholder 1"/>
          <p:cNvSpPr>
            <a:spLocks noGrp="1"/>
          </p:cNvSpPr>
          <p:nvPr>
            <p:ph idx="1"/>
          </p:nvPr>
        </p:nvSpPr>
        <p:spPr>
          <a:xfrm>
            <a:off x="687388" y="1646238"/>
            <a:ext cx="8228012" cy="1096962"/>
          </a:xfrm>
        </p:spPr>
        <p:txBody>
          <a:bodyPr/>
          <a:lstStyle/>
          <a:p>
            <a:pPr>
              <a:defRPr/>
            </a:pPr>
            <a:r>
              <a:rPr lang="en-US" dirty="0"/>
              <a:t>Un factor con 3 </a:t>
            </a:r>
            <a:r>
              <a:rPr lang="en-US" dirty="0" err="1"/>
              <a:t>niveles</a:t>
            </a:r>
            <a:r>
              <a:rPr lang="en-US" dirty="0"/>
              <a:t> y 3 </a:t>
            </a:r>
            <a:r>
              <a:rPr lang="en-US" dirty="0" err="1"/>
              <a:t>observaciones</a:t>
            </a:r>
            <a:r>
              <a:rPr lang="en-US" dirty="0"/>
              <a:t> por </a:t>
            </a:r>
            <a:r>
              <a:rPr lang="en-US" dirty="0" err="1"/>
              <a:t>cada</a:t>
            </a:r>
            <a:r>
              <a:rPr lang="en-US" dirty="0"/>
              <a:t> </a:t>
            </a:r>
            <a:r>
              <a:rPr lang="en-US" dirty="0" err="1"/>
              <a:t>nivel</a:t>
            </a:r>
            <a:endParaRPr lang="en-US" dirty="0"/>
          </a:p>
        </p:txBody>
      </p:sp>
      <p:graphicFrame>
        <p:nvGraphicFramePr>
          <p:cNvPr id="39939" name="Object 3"/>
          <p:cNvGraphicFramePr>
            <a:graphicFrameLocks noChangeAspect="1"/>
          </p:cNvGraphicFramePr>
          <p:nvPr/>
        </p:nvGraphicFramePr>
        <p:xfrm>
          <a:off x="911225" y="3048000"/>
          <a:ext cx="3736975" cy="3549650"/>
        </p:xfrm>
        <a:graphic>
          <a:graphicData uri="http://schemas.openxmlformats.org/presentationml/2006/ole">
            <mc:AlternateContent xmlns:mc="http://schemas.openxmlformats.org/markup-compatibility/2006">
              <mc:Choice xmlns:v="urn:schemas-microsoft-com:vml" Requires="v">
                <p:oleObj spid="_x0000_s7170" name="Equation" r:id="rId4" imgW="2032000" imgH="1930400" progId="Equation.3">
                  <p:embed/>
                </p:oleObj>
              </mc:Choice>
              <mc:Fallback>
                <p:oleObj name="Equation" r:id="rId4" imgW="2032000" imgH="1930400" progId="Equation.3">
                  <p:embed/>
                  <p:pic>
                    <p:nvPicPr>
                      <p:cNvPr id="3993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225" y="3048000"/>
                        <a:ext cx="3736975" cy="354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39940" name="Object 4"/>
          <p:cNvGraphicFramePr>
            <a:graphicFrameLocks noChangeAspect="1"/>
          </p:cNvGraphicFramePr>
          <p:nvPr/>
        </p:nvGraphicFramePr>
        <p:xfrm>
          <a:off x="5072063" y="2971800"/>
          <a:ext cx="3386137" cy="3549650"/>
        </p:xfrm>
        <a:graphic>
          <a:graphicData uri="http://schemas.openxmlformats.org/presentationml/2006/ole">
            <mc:AlternateContent xmlns:mc="http://schemas.openxmlformats.org/markup-compatibility/2006">
              <mc:Choice xmlns:v="urn:schemas-microsoft-com:vml" Requires="v">
                <p:oleObj spid="_x0000_s7171" name="Equation" r:id="rId6" imgW="1841500" imgH="1930400" progId="Equation.3">
                  <p:embed/>
                </p:oleObj>
              </mc:Choice>
              <mc:Fallback>
                <p:oleObj name="Equation" r:id="rId6" imgW="1841500" imgH="1930400" progId="Equation.3">
                  <p:embed/>
                  <p:pic>
                    <p:nvPicPr>
                      <p:cNvPr id="3994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2063" y="2971800"/>
                        <a:ext cx="3386137" cy="354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39941" name="TextBox 2"/>
          <p:cNvSpPr txBox="1">
            <a:spLocks noChangeArrowheads="1"/>
          </p:cNvSpPr>
          <p:nvPr/>
        </p:nvSpPr>
        <p:spPr bwMode="auto">
          <a:xfrm>
            <a:off x="846993" y="2744014"/>
            <a:ext cx="393120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a:solidFill>
                  <a:srgbClr val="000000"/>
                </a:solidFill>
              </a:rPr>
              <a:t>Sin </a:t>
            </a:r>
            <a:r>
              <a:rPr lang="en-US" dirty="0" err="1">
                <a:solidFill>
                  <a:srgbClr val="000000"/>
                </a:solidFill>
              </a:rPr>
              <a:t>restricciones</a:t>
            </a:r>
            <a:r>
              <a:rPr lang="en-US" dirty="0">
                <a:solidFill>
                  <a:srgbClr val="000000"/>
                </a:solidFill>
              </a:rPr>
              <a:t> (no es </a:t>
            </a:r>
            <a:r>
              <a:rPr lang="en-US" dirty="0" err="1">
                <a:solidFill>
                  <a:srgbClr val="000000"/>
                </a:solidFill>
              </a:rPr>
              <a:t>rango</a:t>
            </a:r>
            <a:r>
              <a:rPr lang="en-US" dirty="0">
                <a:solidFill>
                  <a:srgbClr val="000000"/>
                </a:solidFill>
              </a:rPr>
              <a:t> </a:t>
            </a:r>
            <a:r>
              <a:rPr lang="en-US" dirty="0" err="1">
                <a:solidFill>
                  <a:srgbClr val="000000"/>
                </a:solidFill>
              </a:rPr>
              <a:t>completo</a:t>
            </a:r>
            <a:r>
              <a:rPr lang="en-US" dirty="0">
                <a:solidFill>
                  <a:srgbClr val="000000"/>
                </a:solidFill>
              </a:rPr>
              <a:t>)</a:t>
            </a:r>
          </a:p>
        </p:txBody>
      </p:sp>
      <p:sp>
        <p:nvSpPr>
          <p:cNvPr id="39942" name="TextBox 6"/>
          <p:cNvSpPr txBox="1">
            <a:spLocks noChangeArrowheads="1"/>
          </p:cNvSpPr>
          <p:nvPr/>
        </p:nvSpPr>
        <p:spPr bwMode="auto">
          <a:xfrm>
            <a:off x="5438775" y="2590800"/>
            <a:ext cx="336451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a:solidFill>
                  <a:srgbClr val="000000"/>
                </a:solidFill>
              </a:rPr>
              <a:t>Cell mean model (</a:t>
            </a:r>
            <a:r>
              <a:rPr lang="en-US" dirty="0" err="1">
                <a:solidFill>
                  <a:srgbClr val="000000"/>
                </a:solidFill>
              </a:rPr>
              <a:t>rango</a:t>
            </a:r>
            <a:r>
              <a:rPr lang="en-US" dirty="0">
                <a:solidFill>
                  <a:srgbClr val="000000"/>
                </a:solidFill>
              </a:rPr>
              <a:t> </a:t>
            </a:r>
            <a:r>
              <a:rPr lang="en-US" dirty="0" err="1">
                <a:solidFill>
                  <a:srgbClr val="000000"/>
                </a:solidFill>
              </a:rPr>
              <a:t>completo</a:t>
            </a:r>
            <a:endParaRPr lang="en-US" dirty="0">
              <a:solidFill>
                <a:srgbClr val="000000"/>
              </a:solidFill>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466725" y="692151"/>
            <a:ext cx="8229600" cy="480233"/>
          </a:xfrm>
        </p:spPr>
        <p:txBody>
          <a:bodyPr>
            <a:normAutofit fontScale="90000"/>
          </a:body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t>Priors de </a:t>
            </a:r>
            <a:r>
              <a:rPr lang="en-US" dirty="0" err="1"/>
              <a:t>parámetros</a:t>
            </a:r>
            <a:r>
              <a:rPr lang="en-US" dirty="0"/>
              <a:t> </a:t>
            </a:r>
            <a:r>
              <a:rPr lang="en-US" dirty="0" err="1"/>
              <a:t>lineales</a:t>
            </a:r>
            <a:endParaRPr lang="en-US" dirty="0"/>
          </a:p>
        </p:txBody>
      </p:sp>
      <p:sp>
        <p:nvSpPr>
          <p:cNvPr id="2" name="Content Placeholder 1"/>
          <p:cNvSpPr>
            <a:spLocks noGrp="1"/>
          </p:cNvSpPr>
          <p:nvPr>
            <p:ph idx="1"/>
          </p:nvPr>
        </p:nvSpPr>
        <p:spPr>
          <a:xfrm>
            <a:off x="457200" y="1951038"/>
            <a:ext cx="8228013" cy="639762"/>
          </a:xfrm>
        </p:spPr>
        <p:txBody>
          <a:bodyPr/>
          <a:lstStyle/>
          <a:p>
            <a:pPr>
              <a:defRPr/>
            </a:pPr>
            <a:r>
              <a:rPr lang="en-US" dirty="0" err="1"/>
              <a:t>Generalmente</a:t>
            </a:r>
            <a:r>
              <a:rPr lang="en-US" dirty="0"/>
              <a:t> se </a:t>
            </a:r>
            <a:r>
              <a:rPr lang="en-US" dirty="0" err="1"/>
              <a:t>usa</a:t>
            </a:r>
            <a:r>
              <a:rPr lang="en-US" dirty="0"/>
              <a:t> una </a:t>
            </a:r>
            <a:r>
              <a:rPr lang="en-US" dirty="0" err="1"/>
              <a:t>Gaussiana</a:t>
            </a:r>
            <a:endParaRPr lang="en-US" dirty="0"/>
          </a:p>
        </p:txBody>
      </p:sp>
      <p:graphicFrame>
        <p:nvGraphicFramePr>
          <p:cNvPr id="41987" name="Object 3"/>
          <p:cNvGraphicFramePr>
            <a:graphicFrameLocks noChangeAspect="1"/>
          </p:cNvGraphicFramePr>
          <p:nvPr/>
        </p:nvGraphicFramePr>
        <p:xfrm>
          <a:off x="2743200" y="2819400"/>
          <a:ext cx="2273300" cy="614363"/>
        </p:xfrm>
        <a:graphic>
          <a:graphicData uri="http://schemas.openxmlformats.org/presentationml/2006/ole">
            <mc:AlternateContent xmlns:mc="http://schemas.openxmlformats.org/markup-compatibility/2006">
              <mc:Choice xmlns:v="urn:schemas-microsoft-com:vml" Requires="v">
                <p:oleObj spid="_x0000_s8194" name="Equation" r:id="rId4" imgW="800100" imgH="215900" progId="Equation.3">
                  <p:embed/>
                </p:oleObj>
              </mc:Choice>
              <mc:Fallback>
                <p:oleObj name="Equation" r:id="rId4" imgW="800100" imgH="215900" progId="Equation.3">
                  <p:embed/>
                  <p:pic>
                    <p:nvPicPr>
                      <p:cNvPr id="4198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2819400"/>
                        <a:ext cx="2273300"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5" name="Content Placeholder 1"/>
          <p:cNvSpPr txBox="1">
            <a:spLocks/>
          </p:cNvSpPr>
          <p:nvPr/>
        </p:nvSpPr>
        <p:spPr bwMode="auto">
          <a:xfrm>
            <a:off x="534988" y="3475038"/>
            <a:ext cx="8228012" cy="6397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90000" tIns="46800" rIns="90000" bIns="46800"/>
          <a:lstStyle>
            <a:lvl1pPr marL="342900" indent="-342900" algn="l" defTabSz="457200"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57200"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a:lstStyle>
          <a:p>
            <a:pPr>
              <a:defRPr/>
            </a:pPr>
            <a:r>
              <a:rPr lang="en-US" dirty="0" err="1"/>
              <a:t>Incluso</a:t>
            </a:r>
            <a:r>
              <a:rPr lang="en-US" dirty="0"/>
              <a:t> </a:t>
            </a:r>
            <a:r>
              <a:rPr lang="en-US" dirty="0" err="1"/>
              <a:t>varias</a:t>
            </a:r>
            <a:r>
              <a:rPr lang="en-US" dirty="0"/>
              <a:t> </a:t>
            </a:r>
            <a:r>
              <a:rPr lang="en-US" dirty="0" err="1"/>
              <a:t>Gausianas</a:t>
            </a:r>
            <a:r>
              <a:rPr lang="en-US" dirty="0"/>
              <a:t> </a:t>
            </a:r>
            <a:r>
              <a:rPr lang="en-US" dirty="0" err="1"/>
              <a:t>independientes</a:t>
            </a:r>
            <a:endParaRPr lang="en-US" dirty="0"/>
          </a:p>
        </p:txBody>
      </p:sp>
      <p:graphicFrame>
        <p:nvGraphicFramePr>
          <p:cNvPr id="41989" name="Object 5"/>
          <p:cNvGraphicFramePr>
            <a:graphicFrameLocks noChangeAspect="1"/>
          </p:cNvGraphicFramePr>
          <p:nvPr/>
        </p:nvGraphicFramePr>
        <p:xfrm>
          <a:off x="2971800" y="4419600"/>
          <a:ext cx="2814638" cy="722313"/>
        </p:xfrm>
        <a:graphic>
          <a:graphicData uri="http://schemas.openxmlformats.org/presentationml/2006/ole">
            <mc:AlternateContent xmlns:mc="http://schemas.openxmlformats.org/markup-compatibility/2006">
              <mc:Choice xmlns:v="urn:schemas-microsoft-com:vml" Requires="v">
                <p:oleObj spid="_x0000_s8195" name="Equation" r:id="rId6" imgW="990600" imgH="254000" progId="Equation.3">
                  <p:embed/>
                </p:oleObj>
              </mc:Choice>
              <mc:Fallback>
                <p:oleObj name="Equation" r:id="rId6" imgW="990600" imgH="254000" progId="Equation.3">
                  <p:embed/>
                  <p:pic>
                    <p:nvPicPr>
                      <p:cNvPr id="4198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4419600"/>
                        <a:ext cx="2814638" cy="722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7" name="Content Placeholder 1"/>
          <p:cNvSpPr txBox="1">
            <a:spLocks/>
          </p:cNvSpPr>
          <p:nvPr/>
        </p:nvSpPr>
        <p:spPr bwMode="auto">
          <a:xfrm>
            <a:off x="609600" y="5105400"/>
            <a:ext cx="8228013" cy="1295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90000" tIns="46800" rIns="90000" bIns="46800"/>
          <a:lstStyle>
            <a:lvl1pPr marL="342900" indent="-342900" algn="l" defTabSz="457200"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57200"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a:lstStyle>
          <a:p>
            <a:pPr>
              <a:defRPr/>
            </a:pPr>
            <a:r>
              <a:rPr lang="en-US" sz="2400" dirty="0" err="1"/>
              <a:t>Recuerden</a:t>
            </a:r>
            <a:r>
              <a:rPr lang="en-US" sz="2400" dirty="0"/>
              <a:t> que </a:t>
            </a:r>
            <a:r>
              <a:rPr lang="en-US" sz="2400" dirty="0" err="1"/>
              <a:t>todos</a:t>
            </a:r>
            <a:r>
              <a:rPr lang="en-US" sz="2400" dirty="0"/>
              <a:t> los </a:t>
            </a:r>
            <a:r>
              <a:rPr lang="en-US" sz="2400" dirty="0" err="1"/>
              <a:t>parámatros</a:t>
            </a:r>
            <a:r>
              <a:rPr lang="en-US" sz="2400" dirty="0"/>
              <a:t> </a:t>
            </a:r>
            <a:r>
              <a:rPr lang="en-US" sz="2400" dirty="0" err="1"/>
              <a:t>requieren</a:t>
            </a:r>
            <a:r>
              <a:rPr lang="en-US" sz="2400" dirty="0"/>
              <a:t> una prior. Una prior no </a:t>
            </a:r>
            <a:r>
              <a:rPr lang="en-US" sz="2400" dirty="0" err="1"/>
              <a:t>informativa</a:t>
            </a:r>
            <a:r>
              <a:rPr lang="en-US" sz="2400" dirty="0"/>
              <a:t> (e </a:t>
            </a:r>
            <a:r>
              <a:rPr lang="en-US" sz="2400" dirty="0" err="1"/>
              <a:t>impropia</a:t>
            </a:r>
            <a:r>
              <a:rPr lang="en-US" sz="2400" dirty="0"/>
              <a:t>) es :</a:t>
            </a:r>
          </a:p>
        </p:txBody>
      </p:sp>
      <p:graphicFrame>
        <p:nvGraphicFramePr>
          <p:cNvPr id="41991" name="Object 7"/>
          <p:cNvGraphicFramePr>
            <a:graphicFrameLocks noChangeAspect="1"/>
          </p:cNvGraphicFramePr>
          <p:nvPr/>
        </p:nvGraphicFramePr>
        <p:xfrm>
          <a:off x="2743200" y="5791200"/>
          <a:ext cx="2995613" cy="722313"/>
        </p:xfrm>
        <a:graphic>
          <a:graphicData uri="http://schemas.openxmlformats.org/presentationml/2006/ole">
            <mc:AlternateContent xmlns:mc="http://schemas.openxmlformats.org/markup-compatibility/2006">
              <mc:Choice xmlns:v="urn:schemas-microsoft-com:vml" Requires="v">
                <p:oleObj spid="_x0000_s8196" name="Equation" r:id="rId8" imgW="1054100" imgH="254000" progId="Equation.3">
                  <p:embed/>
                </p:oleObj>
              </mc:Choice>
              <mc:Fallback>
                <p:oleObj name="Equation" r:id="rId8" imgW="1054100" imgH="254000" progId="Equation.3">
                  <p:embed/>
                  <p:pic>
                    <p:nvPicPr>
                      <p:cNvPr id="41991"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200" y="5791200"/>
                        <a:ext cx="2995613" cy="722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p:txBody>
          <a:bodyPr>
            <a:normAutofit fontScale="90000"/>
          </a:body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t>Priors para la </a:t>
            </a:r>
            <a:r>
              <a:rPr lang="en-US" dirty="0" err="1"/>
              <a:t>varianza</a:t>
            </a:r>
            <a:r>
              <a:rPr lang="en-US" dirty="0"/>
              <a:t> residual</a:t>
            </a:r>
          </a:p>
        </p:txBody>
      </p:sp>
      <p:sp>
        <p:nvSpPr>
          <p:cNvPr id="2" name="Content Placeholder 1"/>
          <p:cNvSpPr>
            <a:spLocks noGrp="1"/>
          </p:cNvSpPr>
          <p:nvPr>
            <p:ph idx="1"/>
          </p:nvPr>
        </p:nvSpPr>
        <p:spPr>
          <a:xfrm>
            <a:off x="457200" y="1951038"/>
            <a:ext cx="8228013" cy="639762"/>
          </a:xfrm>
        </p:spPr>
        <p:txBody>
          <a:bodyPr/>
          <a:lstStyle/>
          <a:p>
            <a:pPr>
              <a:defRPr/>
            </a:pPr>
            <a:r>
              <a:rPr lang="en-US" dirty="0"/>
              <a:t>chi-</a:t>
            </a:r>
            <a:r>
              <a:rPr lang="en-US" dirty="0" err="1"/>
              <a:t>cuadrado</a:t>
            </a:r>
            <a:r>
              <a:rPr lang="en-US" dirty="0"/>
              <a:t> </a:t>
            </a:r>
            <a:r>
              <a:rPr lang="en-US" dirty="0" err="1"/>
              <a:t>inversa</a:t>
            </a:r>
            <a:r>
              <a:rPr lang="en-US" dirty="0"/>
              <a:t> </a:t>
            </a:r>
            <a:r>
              <a:rPr lang="en-US" dirty="0" err="1"/>
              <a:t>escalada</a:t>
            </a:r>
            <a:endParaRPr lang="en-US" dirty="0"/>
          </a:p>
        </p:txBody>
      </p:sp>
      <p:sp>
        <p:nvSpPr>
          <p:cNvPr id="5" name="Content Placeholder 1"/>
          <p:cNvSpPr txBox="1">
            <a:spLocks/>
          </p:cNvSpPr>
          <p:nvPr/>
        </p:nvSpPr>
        <p:spPr bwMode="auto">
          <a:xfrm>
            <a:off x="534988" y="3276600"/>
            <a:ext cx="8228012" cy="6397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90000" tIns="46800" rIns="90000" bIns="46800"/>
          <a:lstStyle>
            <a:lvl1pPr marL="342900" indent="-342900" algn="l" defTabSz="457200"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57200"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a:lstStyle>
          <a:p>
            <a:pPr>
              <a:defRPr/>
            </a:pPr>
            <a:r>
              <a:rPr lang="en-US" dirty="0"/>
              <a:t>Es </a:t>
            </a:r>
            <a:r>
              <a:rPr lang="en-US" dirty="0" err="1"/>
              <a:t>equivalente</a:t>
            </a:r>
            <a:r>
              <a:rPr lang="en-US" dirty="0"/>
              <a:t> a </a:t>
            </a:r>
            <a:r>
              <a:rPr lang="en-US" dirty="0" err="1"/>
              <a:t>inversa</a:t>
            </a:r>
            <a:r>
              <a:rPr lang="en-US" dirty="0"/>
              <a:t> </a:t>
            </a:r>
            <a:r>
              <a:rPr lang="en-US" dirty="0" err="1"/>
              <a:t>gama</a:t>
            </a:r>
            <a:endParaRPr lang="en-US" dirty="0"/>
          </a:p>
        </p:txBody>
      </p:sp>
      <p:sp>
        <p:nvSpPr>
          <p:cNvPr id="9" name="Content Placeholder 1"/>
          <p:cNvSpPr txBox="1">
            <a:spLocks/>
          </p:cNvSpPr>
          <p:nvPr/>
        </p:nvSpPr>
        <p:spPr bwMode="auto">
          <a:xfrm>
            <a:off x="457200" y="4724400"/>
            <a:ext cx="8228013" cy="6397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90000" tIns="46800" rIns="90000" bIns="46800"/>
          <a:lstStyle>
            <a:lvl1pPr marL="342900" indent="-342900" algn="l" defTabSz="457200"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57200"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a:lstStyle>
          <a:p>
            <a:pPr>
              <a:defRPr/>
            </a:pPr>
            <a:r>
              <a:rPr lang="en-US" dirty="0"/>
              <a:t>O a una </a:t>
            </a:r>
            <a:r>
              <a:rPr lang="en-US" dirty="0" err="1"/>
              <a:t>gama</a:t>
            </a:r>
            <a:r>
              <a:rPr lang="en-US" dirty="0"/>
              <a:t> </a:t>
            </a:r>
            <a:r>
              <a:rPr lang="en-US" dirty="0" err="1"/>
              <a:t>en</a:t>
            </a:r>
            <a:r>
              <a:rPr lang="en-US" dirty="0"/>
              <a:t> la precision o </a:t>
            </a:r>
            <a:r>
              <a:rPr lang="en-US" dirty="0" err="1"/>
              <a:t>varianza</a:t>
            </a:r>
            <a:r>
              <a:rPr lang="en-US" dirty="0"/>
              <a:t> </a:t>
            </a:r>
            <a:r>
              <a:rPr lang="en-US" dirty="0" err="1"/>
              <a:t>inversa</a:t>
            </a:r>
            <a:endParaRPr lang="en-US" dirty="0"/>
          </a:p>
        </p:txBody>
      </p:sp>
      <p:graphicFrame>
        <p:nvGraphicFramePr>
          <p:cNvPr id="44037" name="Object 3"/>
          <p:cNvGraphicFramePr>
            <a:graphicFrameLocks noChangeAspect="1"/>
          </p:cNvGraphicFramePr>
          <p:nvPr/>
        </p:nvGraphicFramePr>
        <p:xfrm>
          <a:off x="2438400" y="2590800"/>
          <a:ext cx="3716338" cy="687388"/>
        </p:xfrm>
        <a:graphic>
          <a:graphicData uri="http://schemas.openxmlformats.org/presentationml/2006/ole">
            <mc:AlternateContent xmlns:mc="http://schemas.openxmlformats.org/markup-compatibility/2006">
              <mc:Choice xmlns:v="urn:schemas-microsoft-com:vml" Requires="v">
                <p:oleObj spid="_x0000_s9218" name="Equation" r:id="rId4" imgW="1308100" imgH="241300" progId="Equation.3">
                  <p:embed/>
                </p:oleObj>
              </mc:Choice>
              <mc:Fallback>
                <p:oleObj name="Equation" r:id="rId4" imgW="1308100" imgH="241300" progId="Equation.3">
                  <p:embed/>
                  <p:pic>
                    <p:nvPicPr>
                      <p:cNvPr id="4403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2590800"/>
                        <a:ext cx="3716338" cy="687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44038" name="Object 3"/>
          <p:cNvGraphicFramePr>
            <a:graphicFrameLocks noChangeAspect="1"/>
          </p:cNvGraphicFramePr>
          <p:nvPr/>
        </p:nvGraphicFramePr>
        <p:xfrm>
          <a:off x="1168400" y="3822700"/>
          <a:ext cx="6564313" cy="1120775"/>
        </p:xfrm>
        <a:graphic>
          <a:graphicData uri="http://schemas.openxmlformats.org/presentationml/2006/ole">
            <mc:AlternateContent xmlns:mc="http://schemas.openxmlformats.org/markup-compatibility/2006">
              <mc:Choice xmlns:v="urn:schemas-microsoft-com:vml" Requires="v">
                <p:oleObj spid="_x0000_s9219" name="Equation" r:id="rId6" imgW="2311400" imgH="393700" progId="Equation.3">
                  <p:embed/>
                </p:oleObj>
              </mc:Choice>
              <mc:Fallback>
                <p:oleObj name="Equation" r:id="rId6" imgW="2311400" imgH="393700" progId="Equation.3">
                  <p:embed/>
                  <p:pic>
                    <p:nvPicPr>
                      <p:cNvPr id="44038"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8400" y="3822700"/>
                        <a:ext cx="6564313" cy="1120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44039" name="Object 3"/>
          <p:cNvGraphicFramePr>
            <a:graphicFrameLocks noChangeAspect="1"/>
          </p:cNvGraphicFramePr>
          <p:nvPr/>
        </p:nvGraphicFramePr>
        <p:xfrm>
          <a:off x="2590800" y="5257800"/>
          <a:ext cx="5734050" cy="1228725"/>
        </p:xfrm>
        <a:graphic>
          <a:graphicData uri="http://schemas.openxmlformats.org/presentationml/2006/ole">
            <mc:AlternateContent xmlns:mc="http://schemas.openxmlformats.org/markup-compatibility/2006">
              <mc:Choice xmlns:v="urn:schemas-microsoft-com:vml" Requires="v">
                <p:oleObj spid="_x0000_s9220" name="Equation" r:id="rId8" imgW="2019300" imgH="431800" progId="Equation.3">
                  <p:embed/>
                </p:oleObj>
              </mc:Choice>
              <mc:Fallback>
                <p:oleObj name="Equation" r:id="rId8" imgW="2019300" imgH="431800" progId="Equation.3">
                  <p:embed/>
                  <p:pic>
                    <p:nvPicPr>
                      <p:cNvPr id="44039"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0800" y="5257800"/>
                        <a:ext cx="5734050" cy="1228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p:txBody>
          <a:bodyPr>
            <a:normAutofit fontScale="90000"/>
          </a:body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err="1"/>
              <a:t>Análisis</a:t>
            </a:r>
            <a:r>
              <a:rPr lang="en-US" dirty="0"/>
              <a:t> posterior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48067F3-3FFB-4A51-87BE-ACFFC2732CFD}"/>
                  </a:ext>
                </a:extLst>
              </p:cNvPr>
              <p:cNvSpPr>
                <a:spLocks noGrp="1"/>
              </p:cNvSpPr>
              <p:nvPr>
                <p:ph idx="1"/>
              </p:nvPr>
            </p:nvSpPr>
            <p:spPr>
              <a:xfrm>
                <a:off x="457199" y="2514600"/>
                <a:ext cx="8228013" cy="3584886"/>
              </a:xfrm>
            </p:spPr>
            <p:txBody>
              <a:bodyPr/>
              <a:lstStyle/>
              <a:p>
                <a:pPr marL="514350" indent="-514350">
                  <a:buFont typeface="+mj-lt"/>
                  <a:buAutoNum type="arabicPeriod"/>
                </a:pPr>
                <a:r>
                  <a:rPr lang="en-US" dirty="0" err="1"/>
                  <a:t>Asignar</a:t>
                </a:r>
                <a:r>
                  <a:rPr lang="en-US" dirty="0"/>
                  <a:t> </a:t>
                </a:r>
                <a:r>
                  <a:rPr lang="en-US" dirty="0" err="1"/>
                  <a:t>valores</a:t>
                </a:r>
                <a:r>
                  <a:rPr lang="en-US" dirty="0"/>
                  <a:t> </a:t>
                </a:r>
                <a:r>
                  <a:rPr lang="en-US" dirty="0" err="1"/>
                  <a:t>inciales</a:t>
                </a:r>
                <a:r>
                  <a:rPr lang="en-US" dirty="0"/>
                  <a:t> a: </a:t>
                </a:r>
                <a14:m>
                  <m:oMath xmlns:m="http://schemas.openxmlformats.org/officeDocument/2006/math">
                    <m:r>
                      <a:rPr lang="en-US" b="1" i="1">
                        <a:solidFill>
                          <a:schemeClr val="tx1"/>
                        </a:solidFill>
                        <a:latin typeface="Cambria Math" panose="02040503050406030204" pitchFamily="18" charset="0"/>
                      </a:rPr>
                      <m:t>𝒃</m:t>
                    </m:r>
                    <m:r>
                      <a:rPr lang="en-US" i="1">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𝜎</m:t>
                        </m:r>
                      </m:e>
                      <m:sub>
                        <m:r>
                          <a:rPr lang="en-US" i="1">
                            <a:solidFill>
                              <a:schemeClr val="tx1"/>
                            </a:solidFill>
                            <a:latin typeface="Cambria Math" panose="02040503050406030204" pitchFamily="18" charset="0"/>
                          </a:rPr>
                          <m:t>𝑒</m:t>
                        </m:r>
                      </m:sub>
                      <m:sup>
                        <m:r>
                          <a:rPr lang="en-US" i="1">
                            <a:solidFill>
                              <a:schemeClr val="tx1"/>
                            </a:solidFill>
                            <a:latin typeface="Cambria Math" panose="02040503050406030204" pitchFamily="18" charset="0"/>
                          </a:rPr>
                          <m:t>2</m:t>
                        </m:r>
                      </m:sup>
                    </m:sSubSup>
                  </m:oMath>
                </a14:m>
                <a:endParaRPr lang="es-AR" dirty="0"/>
              </a:p>
              <a:p>
                <a:pPr marL="514350" indent="-514350">
                  <a:buFont typeface="+mj-lt"/>
                  <a:buAutoNum type="arabicPeriod"/>
                </a:pPr>
                <a:r>
                  <a:rPr lang="en-US" dirty="0" err="1"/>
                  <a:t>Muestrea</a:t>
                </a:r>
                <a:r>
                  <a:rPr lang="es-AR" dirty="0"/>
                  <a:t> </a:t>
                </a:r>
                <a14:m>
                  <m:oMath xmlns:m="http://schemas.openxmlformats.org/officeDocument/2006/math">
                    <m:r>
                      <a:rPr lang="en-US" b="1" i="1">
                        <a:solidFill>
                          <a:schemeClr val="tx1"/>
                        </a:solidFill>
                        <a:latin typeface="Cambria Math" panose="02040503050406030204" pitchFamily="18" charset="0"/>
                      </a:rPr>
                      <m:t>𝒃</m:t>
                    </m:r>
                  </m:oMath>
                </a14:m>
                <a:r>
                  <a:rPr lang="es-AR" dirty="0"/>
                  <a:t> de </a:t>
                </a:r>
                <a14:m>
                  <m:oMath xmlns:m="http://schemas.openxmlformats.org/officeDocument/2006/math">
                    <m:r>
                      <a:rPr lang="en-US" i="1">
                        <a:solidFill>
                          <a:schemeClr val="tx1"/>
                        </a:solidFill>
                        <a:latin typeface="Cambria Math" panose="02040503050406030204" pitchFamily="18" charset="0"/>
                      </a:rPr>
                      <m:t>𝑓</m:t>
                    </m:r>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𝒃</m:t>
                    </m:r>
                    <m:r>
                      <a:rPr lang="en-US" i="1">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𝜎</m:t>
                        </m:r>
                      </m:e>
                      <m:sub>
                        <m:r>
                          <a:rPr lang="en-US" i="1">
                            <a:solidFill>
                              <a:schemeClr val="tx1"/>
                            </a:solidFill>
                            <a:latin typeface="Cambria Math" panose="02040503050406030204" pitchFamily="18" charset="0"/>
                          </a:rPr>
                          <m:t>𝑒</m:t>
                        </m:r>
                      </m:sub>
                      <m:sup>
                        <m:r>
                          <a:rPr lang="en-US" i="1">
                            <a:solidFill>
                              <a:schemeClr val="tx1"/>
                            </a:solidFill>
                            <a:latin typeface="Cambria Math" panose="02040503050406030204" pitchFamily="18" charset="0"/>
                          </a:rPr>
                          <m:t>2</m:t>
                        </m:r>
                      </m:sup>
                    </m:sSub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oMath>
                </a14:m>
                <a:r>
                  <a:rPr lang="es-AR" dirty="0"/>
                  <a:t>)</a:t>
                </a:r>
              </a:p>
              <a:p>
                <a:pPr marL="514350" indent="-514350">
                  <a:buFont typeface="+mj-lt"/>
                  <a:buAutoNum type="arabicPeriod"/>
                </a:pPr>
                <a:r>
                  <a:rPr lang="es-AR" dirty="0"/>
                  <a:t>Muestrea </a:t>
                </a:r>
                <a14:m>
                  <m:oMath xmlns:m="http://schemas.openxmlformats.org/officeDocument/2006/math">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𝜎</m:t>
                        </m:r>
                      </m:e>
                      <m:sub>
                        <m:r>
                          <a:rPr lang="en-US" i="1">
                            <a:solidFill>
                              <a:schemeClr val="tx1"/>
                            </a:solidFill>
                            <a:latin typeface="Cambria Math" panose="02040503050406030204" pitchFamily="18" charset="0"/>
                          </a:rPr>
                          <m:t>𝑒</m:t>
                        </m:r>
                      </m:sub>
                      <m:sup>
                        <m:r>
                          <a:rPr lang="en-US" i="1">
                            <a:solidFill>
                              <a:schemeClr val="tx1"/>
                            </a:solidFill>
                            <a:latin typeface="Cambria Math" panose="02040503050406030204" pitchFamily="18" charset="0"/>
                          </a:rPr>
                          <m:t>2</m:t>
                        </m:r>
                      </m:sup>
                    </m:sSubSup>
                  </m:oMath>
                </a14:m>
                <a:r>
                  <a:rPr lang="es-AR" dirty="0"/>
                  <a:t> de </a:t>
                </a:r>
                <a14:m>
                  <m:oMath xmlns:m="http://schemas.openxmlformats.org/officeDocument/2006/math">
                    <m:r>
                      <a:rPr lang="en-US" i="1">
                        <a:solidFill>
                          <a:schemeClr val="tx1"/>
                        </a:solidFill>
                        <a:latin typeface="Cambria Math" panose="02040503050406030204" pitchFamily="18" charset="0"/>
                      </a:rPr>
                      <m:t>𝑓</m:t>
                    </m:r>
                    <m:d>
                      <m:dPr>
                        <m:ctrlPr>
                          <a:rPr lang="en-US" i="1">
                            <a:solidFill>
                              <a:schemeClr val="tx1"/>
                            </a:solidFill>
                            <a:latin typeface="Cambria Math" panose="02040503050406030204" pitchFamily="18" charset="0"/>
                          </a:rPr>
                        </m:ctrlPr>
                      </m:dPr>
                      <m:e>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𝜎</m:t>
                            </m:r>
                          </m:e>
                          <m:sub>
                            <m:r>
                              <a:rPr lang="en-US" i="1">
                                <a:solidFill>
                                  <a:schemeClr val="tx1"/>
                                </a:solidFill>
                                <a:latin typeface="Cambria Math" panose="02040503050406030204" pitchFamily="18" charset="0"/>
                              </a:rPr>
                              <m:t>𝑒</m:t>
                            </m:r>
                          </m:sub>
                          <m:sup>
                            <m:r>
                              <a:rPr lang="en-US" i="1">
                                <a:solidFill>
                                  <a:schemeClr val="tx1"/>
                                </a:solidFill>
                                <a:latin typeface="Cambria Math" panose="02040503050406030204" pitchFamily="18" charset="0"/>
                              </a:rPr>
                              <m:t>2</m:t>
                            </m:r>
                          </m:sup>
                        </m:sSubSup>
                      </m:e>
                      <m:e>
                        <m:r>
                          <a:rPr lang="en-US" b="1" i="1">
                            <a:solidFill>
                              <a:schemeClr val="tx1"/>
                            </a:solidFill>
                            <a:latin typeface="Cambria Math" panose="02040503050406030204" pitchFamily="18" charset="0"/>
                          </a:rPr>
                          <m:t>𝒃</m:t>
                        </m:r>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𝒚</m:t>
                        </m:r>
                      </m:e>
                    </m:d>
                  </m:oMath>
                </a14:m>
                <a:endParaRPr lang="es-AR" dirty="0"/>
              </a:p>
              <a:p>
                <a:pPr marL="514350" indent="-514350">
                  <a:buFont typeface="+mj-lt"/>
                  <a:buAutoNum type="arabicPeriod"/>
                </a:pPr>
                <a:r>
                  <a:rPr lang="en-US" dirty="0" err="1"/>
                  <a:t>Ir</a:t>
                </a:r>
                <a:r>
                  <a:rPr lang="en-US" dirty="0"/>
                  <a:t> a 2 </a:t>
                </a:r>
                <a:endParaRPr lang="es-AR" dirty="0"/>
              </a:p>
            </p:txBody>
          </p:sp>
        </mc:Choice>
        <mc:Fallback xmlns="">
          <p:sp>
            <p:nvSpPr>
              <p:cNvPr id="2" name="Content Placeholder 1">
                <a:extLst>
                  <a:ext uri="{FF2B5EF4-FFF2-40B4-BE49-F238E27FC236}">
                    <a16:creationId xmlns:a16="http://schemas.microsoft.com/office/drawing/2014/main" id="{048067F3-3FFB-4A51-87BE-ACFFC2732CFD}"/>
                  </a:ext>
                </a:extLst>
              </p:cNvPr>
              <p:cNvSpPr>
                <a:spLocks noGrp="1" noRot="1" noChangeAspect="1" noMove="1" noResize="1" noEditPoints="1" noAdjustHandles="1" noChangeArrowheads="1" noChangeShapeType="1" noTextEdit="1"/>
              </p:cNvSpPr>
              <p:nvPr>
                <p:ph idx="1"/>
              </p:nvPr>
            </p:nvSpPr>
            <p:spPr>
              <a:xfrm>
                <a:off x="457199" y="2514600"/>
                <a:ext cx="8228013" cy="3584886"/>
              </a:xfrm>
              <a:blipFill>
                <a:blip r:embed="rId3"/>
                <a:stretch>
                  <a:fillRect l="-1556" t="-187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F94A546-552C-461C-B587-FC93EE688572}"/>
              </a:ext>
            </a:extLst>
          </p:cNvPr>
          <p:cNvSpPr txBox="1"/>
          <p:nvPr/>
        </p:nvSpPr>
        <p:spPr>
          <a:xfrm>
            <a:off x="1524000" y="1830668"/>
            <a:ext cx="6705600" cy="400110"/>
          </a:xfrm>
          <a:prstGeom prst="rect">
            <a:avLst/>
          </a:prstGeom>
          <a:noFill/>
        </p:spPr>
        <p:txBody>
          <a:bodyPr wrap="square" rtlCol="0">
            <a:spAutoFit/>
          </a:bodyPr>
          <a:lstStyle/>
          <a:p>
            <a:pPr algn="ctr"/>
            <a:r>
              <a:rPr lang="en-US" sz="2000" u="sng" dirty="0">
                <a:solidFill>
                  <a:srgbClr val="FF0000"/>
                </a:solidFill>
              </a:rPr>
              <a:t>Gibbs sampler</a:t>
            </a:r>
            <a:endParaRPr lang="es-AR" sz="2000" u="sng" dirty="0">
              <a:solidFill>
                <a:srgbClr val="FF0000"/>
              </a:solidFill>
            </a:endParaRPr>
          </a:p>
        </p:txBody>
      </p:sp>
    </p:spTree>
    <p:extLst>
      <p:ext uri="{BB962C8B-B14F-4D97-AF65-F5344CB8AC3E}">
        <p14:creationId xmlns:p14="http://schemas.microsoft.com/office/powerpoint/2010/main" val="109596624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idx="4294967295"/>
          </p:nvPr>
        </p:nvSpPr>
        <p:spPr bwMode="auto">
          <a:xfrm>
            <a:off x="457993" y="753270"/>
            <a:ext cx="8228013" cy="11414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err="1"/>
              <a:t>Distribucion</a:t>
            </a:r>
            <a:r>
              <a:rPr lang="en-US" dirty="0"/>
              <a:t> posterior de </a:t>
            </a:r>
            <a:r>
              <a:rPr lang="en-US" dirty="0" err="1"/>
              <a:t>funciones</a:t>
            </a:r>
            <a:r>
              <a:rPr lang="en-US" dirty="0"/>
              <a:t> </a:t>
            </a:r>
            <a:r>
              <a:rPr lang="en-US" dirty="0" err="1"/>
              <a:t>lineales</a:t>
            </a:r>
            <a:r>
              <a:rPr lang="en-US" dirty="0"/>
              <a:t> de los </a:t>
            </a:r>
            <a:r>
              <a:rPr lang="en-US" dirty="0" err="1"/>
              <a:t>parámetros</a:t>
            </a:r>
            <a:endParaRPr lang="en-US" sz="3600" dirty="0"/>
          </a:p>
        </p:txBody>
      </p:sp>
      <p:sp>
        <p:nvSpPr>
          <p:cNvPr id="50178" name="TextBox 1"/>
          <p:cNvSpPr txBox="1">
            <a:spLocks noChangeArrowheads="1"/>
          </p:cNvSpPr>
          <p:nvPr/>
        </p:nvSpPr>
        <p:spPr bwMode="auto">
          <a:xfrm>
            <a:off x="825843" y="2215752"/>
            <a:ext cx="377212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a:solidFill>
                  <a:srgbClr val="000000"/>
                </a:solidFill>
              </a:rPr>
              <a:t>Cadena MCMC de </a:t>
            </a:r>
            <a:r>
              <a:rPr lang="en-US" dirty="0" err="1">
                <a:solidFill>
                  <a:srgbClr val="000000"/>
                </a:solidFill>
              </a:rPr>
              <a:t>parámetros</a:t>
            </a:r>
            <a:r>
              <a:rPr lang="en-US" dirty="0">
                <a:solidFill>
                  <a:srgbClr val="000000"/>
                </a:solidFill>
              </a:rPr>
              <a:t> </a:t>
            </a:r>
            <a:r>
              <a:rPr lang="en-US" dirty="0" err="1">
                <a:solidFill>
                  <a:srgbClr val="000000"/>
                </a:solidFill>
              </a:rPr>
              <a:t>lineales</a:t>
            </a:r>
            <a:endParaRPr lang="en-US" dirty="0">
              <a:solidFill>
                <a:srgbClr val="000000"/>
              </a:solidFill>
            </a:endParaRPr>
          </a:p>
        </p:txBody>
      </p:sp>
      <p:graphicFrame>
        <p:nvGraphicFramePr>
          <p:cNvPr id="50179" name="Object 4"/>
          <p:cNvGraphicFramePr>
            <a:graphicFrameLocks noChangeAspect="1"/>
          </p:cNvGraphicFramePr>
          <p:nvPr/>
        </p:nvGraphicFramePr>
        <p:xfrm>
          <a:off x="685800" y="3335338"/>
          <a:ext cx="7205663" cy="1084262"/>
        </p:xfrm>
        <a:graphic>
          <a:graphicData uri="http://schemas.openxmlformats.org/presentationml/2006/ole">
            <mc:AlternateContent xmlns:mc="http://schemas.openxmlformats.org/markup-compatibility/2006">
              <mc:Choice xmlns:v="urn:schemas-microsoft-com:vml" Requires="v">
                <p:oleObj spid="_x0000_s10242" name="Equation" r:id="rId4" imgW="2540000" imgH="381000" progId="Equation.3">
                  <p:embed/>
                </p:oleObj>
              </mc:Choice>
              <mc:Fallback>
                <p:oleObj name="Equation" r:id="rId4" imgW="2540000" imgH="381000" progId="Equation.3">
                  <p:embed/>
                  <p:pic>
                    <p:nvPicPr>
                      <p:cNvPr id="5017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3335338"/>
                        <a:ext cx="7205663" cy="1084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50180" name="Object 5"/>
          <p:cNvGraphicFramePr>
            <a:graphicFrameLocks noChangeAspect="1"/>
          </p:cNvGraphicFramePr>
          <p:nvPr/>
        </p:nvGraphicFramePr>
        <p:xfrm>
          <a:off x="725488" y="4554538"/>
          <a:ext cx="7278687" cy="1084262"/>
        </p:xfrm>
        <a:graphic>
          <a:graphicData uri="http://schemas.openxmlformats.org/presentationml/2006/ole">
            <mc:AlternateContent xmlns:mc="http://schemas.openxmlformats.org/markup-compatibility/2006">
              <mc:Choice xmlns:v="urn:schemas-microsoft-com:vml" Requires="v">
                <p:oleObj spid="_x0000_s10243" name="Equation" r:id="rId6" imgW="2565400" imgH="381000" progId="Equation.3">
                  <p:embed/>
                </p:oleObj>
              </mc:Choice>
              <mc:Fallback>
                <p:oleObj name="Equation" r:id="rId6" imgW="2565400" imgH="381000" progId="Equation.3">
                  <p:embed/>
                  <p:pic>
                    <p:nvPicPr>
                      <p:cNvPr id="5018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488" y="4554538"/>
                        <a:ext cx="7278687" cy="1084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50181" name="TextBox 2"/>
          <p:cNvSpPr txBox="1">
            <a:spLocks noChangeArrowheads="1"/>
          </p:cNvSpPr>
          <p:nvPr/>
        </p:nvSpPr>
        <p:spPr bwMode="auto">
          <a:xfrm>
            <a:off x="2405063" y="2819400"/>
            <a:ext cx="1176337"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400">
                <a:solidFill>
                  <a:srgbClr val="000000"/>
                </a:solidFill>
              </a:rPr>
              <a:t>Burn-in </a:t>
            </a:r>
          </a:p>
        </p:txBody>
      </p:sp>
      <p:sp>
        <p:nvSpPr>
          <p:cNvPr id="4" name="Right Brace 3"/>
          <p:cNvSpPr/>
          <p:nvPr/>
        </p:nvSpPr>
        <p:spPr bwMode="auto">
          <a:xfrm rot="16200000">
            <a:off x="2781300" y="2247900"/>
            <a:ext cx="457200" cy="2514600"/>
          </a:xfrm>
          <a:prstGeom prst="rightBrac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txBody>
          <a:bodyPr/>
          <a:lstStyle/>
          <a:p>
            <a:pPr>
              <a:defRPr/>
            </a:pPr>
            <a:endParaRPr lang="en-US">
              <a:solidFill>
                <a:schemeClr val="bg1"/>
              </a:solidFill>
              <a:latin typeface="Arial" charset="0"/>
              <a:ea typeface="ＭＳ Ｐゴシック" charset="0"/>
              <a:cs typeface="Arial" charset="0"/>
            </a:endParaRPr>
          </a:p>
        </p:txBody>
      </p:sp>
      <p:sp>
        <p:nvSpPr>
          <p:cNvPr id="9" name="Right Brace 8"/>
          <p:cNvSpPr/>
          <p:nvPr/>
        </p:nvSpPr>
        <p:spPr bwMode="auto">
          <a:xfrm rot="16200000" flipH="1">
            <a:off x="5981700" y="3924300"/>
            <a:ext cx="304800" cy="3124200"/>
          </a:xfrm>
          <a:prstGeom prst="rightBrac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txBody>
          <a:bodyPr/>
          <a:lstStyle/>
          <a:p>
            <a:pPr>
              <a:defRPr/>
            </a:pPr>
            <a:endParaRPr lang="en-US">
              <a:solidFill>
                <a:schemeClr val="bg1"/>
              </a:solidFill>
              <a:latin typeface="Arial" charset="0"/>
              <a:ea typeface="ＭＳ Ｐゴシック" charset="0"/>
              <a:cs typeface="Arial" charset="0"/>
            </a:endParaRPr>
          </a:p>
        </p:txBody>
      </p:sp>
      <p:sp>
        <p:nvSpPr>
          <p:cNvPr id="50184" name="TextBox 9"/>
          <p:cNvSpPr txBox="1">
            <a:spLocks noChangeArrowheads="1"/>
          </p:cNvSpPr>
          <p:nvPr/>
        </p:nvSpPr>
        <p:spPr bwMode="auto">
          <a:xfrm>
            <a:off x="4623493" y="5715000"/>
            <a:ext cx="303236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400" dirty="0" err="1">
                <a:solidFill>
                  <a:srgbClr val="000000"/>
                </a:solidFill>
              </a:rPr>
              <a:t>Usar</a:t>
            </a:r>
            <a:r>
              <a:rPr lang="en-US" sz="2400" dirty="0">
                <a:solidFill>
                  <a:srgbClr val="000000"/>
                </a:solidFill>
              </a:rPr>
              <a:t> </a:t>
            </a:r>
            <a:r>
              <a:rPr lang="en-US" sz="2400" dirty="0" err="1">
                <a:solidFill>
                  <a:srgbClr val="000000"/>
                </a:solidFill>
              </a:rPr>
              <a:t>estas</a:t>
            </a:r>
            <a:r>
              <a:rPr lang="en-US" sz="2400" dirty="0">
                <a:solidFill>
                  <a:srgbClr val="000000"/>
                </a:solidFill>
              </a:rPr>
              <a:t> </a:t>
            </a:r>
            <a:r>
              <a:rPr lang="en-US" sz="2400" dirty="0" err="1">
                <a:solidFill>
                  <a:srgbClr val="000000"/>
                </a:solidFill>
              </a:rPr>
              <a:t>iteracciones</a:t>
            </a:r>
            <a:endParaRPr lang="en-US" sz="2400" dirty="0">
              <a:solidFill>
                <a:srgbClr val="000000"/>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EE74C58E-7D17-4CC7-920C-8A6D88BAB1D6}"/>
              </a:ext>
            </a:extLst>
          </p:cNvPr>
          <p:cNvSpPr>
            <a:spLocks noGrp="1" noChangeArrowheads="1"/>
          </p:cNvSpPr>
          <p:nvPr>
            <p:ph type="title"/>
          </p:nvPr>
        </p:nvSpPr>
        <p:spPr>
          <a:xfrm>
            <a:off x="457200" y="956138"/>
            <a:ext cx="8229600" cy="480233"/>
          </a:xfrm>
        </p:spPr>
        <p:txBody>
          <a:bodyPr>
            <a:normAutofit fontScale="90000"/>
          </a:bodyPr>
          <a:lstStyle/>
          <a:p>
            <a:r>
              <a:rPr lang="en-US" altLang="en-US" dirty="0" err="1"/>
              <a:t>Repaso</a:t>
            </a:r>
            <a:r>
              <a:rPr lang="en-US" altLang="en-US" dirty="0"/>
              <a:t>: </a:t>
            </a:r>
            <a:r>
              <a:rPr lang="en-US" altLang="en-US" dirty="0" err="1"/>
              <a:t>probabilidad</a:t>
            </a:r>
            <a:r>
              <a:rPr lang="en-US" altLang="en-US" dirty="0"/>
              <a:t> </a:t>
            </a:r>
            <a:r>
              <a:rPr lang="en-US" altLang="en-US" dirty="0" err="1"/>
              <a:t>conjunta</a:t>
            </a:r>
            <a:endParaRPr lang="en-US" altLang="en-US" dirty="0"/>
          </a:p>
        </p:txBody>
      </p:sp>
      <p:sp>
        <p:nvSpPr>
          <p:cNvPr id="14339" name="Rectangle 3">
            <a:extLst>
              <a:ext uri="{FF2B5EF4-FFF2-40B4-BE49-F238E27FC236}">
                <a16:creationId xmlns:a16="http://schemas.microsoft.com/office/drawing/2014/main" id="{CC2E94AF-F36E-4540-B45D-5B84E549F4B7}"/>
              </a:ext>
            </a:extLst>
          </p:cNvPr>
          <p:cNvSpPr>
            <a:spLocks noChangeArrowheads="1"/>
          </p:cNvSpPr>
          <p:nvPr/>
        </p:nvSpPr>
        <p:spPr bwMode="auto">
          <a:xfrm>
            <a:off x="2514600" y="2895600"/>
            <a:ext cx="5105400" cy="29718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0" name="Oval 4">
            <a:extLst>
              <a:ext uri="{FF2B5EF4-FFF2-40B4-BE49-F238E27FC236}">
                <a16:creationId xmlns:a16="http://schemas.microsoft.com/office/drawing/2014/main" id="{20336AAF-F63C-421D-838A-DB9714747EC0}"/>
              </a:ext>
            </a:extLst>
          </p:cNvPr>
          <p:cNvSpPr>
            <a:spLocks noChangeArrowheads="1"/>
          </p:cNvSpPr>
          <p:nvPr/>
        </p:nvSpPr>
        <p:spPr bwMode="auto">
          <a:xfrm>
            <a:off x="2819400" y="3200400"/>
            <a:ext cx="2209800" cy="2133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1" name="Oval 5">
            <a:extLst>
              <a:ext uri="{FF2B5EF4-FFF2-40B4-BE49-F238E27FC236}">
                <a16:creationId xmlns:a16="http://schemas.microsoft.com/office/drawing/2014/main" id="{E0FA5C45-C296-4582-A779-4CF2FB43CF17}"/>
              </a:ext>
            </a:extLst>
          </p:cNvPr>
          <p:cNvSpPr>
            <a:spLocks noChangeArrowheads="1"/>
          </p:cNvSpPr>
          <p:nvPr/>
        </p:nvSpPr>
        <p:spPr bwMode="auto">
          <a:xfrm>
            <a:off x="4572000" y="3124200"/>
            <a:ext cx="2819400" cy="2438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2" name="Text Box 6">
            <a:extLst>
              <a:ext uri="{FF2B5EF4-FFF2-40B4-BE49-F238E27FC236}">
                <a16:creationId xmlns:a16="http://schemas.microsoft.com/office/drawing/2014/main" id="{2E9A78AB-0AC8-4423-8683-0696548D5677}"/>
              </a:ext>
            </a:extLst>
          </p:cNvPr>
          <p:cNvSpPr txBox="1">
            <a:spLocks noChangeArrowheads="1"/>
          </p:cNvSpPr>
          <p:nvPr/>
        </p:nvSpPr>
        <p:spPr bwMode="auto">
          <a:xfrm>
            <a:off x="3200400" y="36576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a:solidFill>
                  <a:schemeClr val="tx1"/>
                </a:solidFill>
                <a:latin typeface="Arial" panose="020B0604020202020204" pitchFamily="34" charset="0"/>
                <a:cs typeface="Arial" panose="020B0604020202020204" pitchFamily="34" charset="0"/>
              </a:rPr>
              <a:t>A</a:t>
            </a:r>
          </a:p>
        </p:txBody>
      </p:sp>
      <p:sp>
        <p:nvSpPr>
          <p:cNvPr id="14343" name="Text Box 7">
            <a:extLst>
              <a:ext uri="{FF2B5EF4-FFF2-40B4-BE49-F238E27FC236}">
                <a16:creationId xmlns:a16="http://schemas.microsoft.com/office/drawing/2014/main" id="{26DFBEE4-261D-443E-8DA2-DD058B4C11A7}"/>
              </a:ext>
            </a:extLst>
          </p:cNvPr>
          <p:cNvSpPr txBox="1">
            <a:spLocks noChangeArrowheads="1"/>
          </p:cNvSpPr>
          <p:nvPr/>
        </p:nvSpPr>
        <p:spPr bwMode="auto">
          <a:xfrm>
            <a:off x="6172200" y="32908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a:solidFill>
                  <a:schemeClr val="tx1"/>
                </a:solidFill>
                <a:latin typeface="Arial" panose="020B0604020202020204" pitchFamily="34" charset="0"/>
                <a:cs typeface="Arial" panose="020B0604020202020204" pitchFamily="34" charset="0"/>
              </a:rPr>
              <a:t>B</a:t>
            </a:r>
          </a:p>
        </p:txBody>
      </p:sp>
      <p:sp>
        <p:nvSpPr>
          <p:cNvPr id="14344" name="Text Box 8">
            <a:extLst>
              <a:ext uri="{FF2B5EF4-FFF2-40B4-BE49-F238E27FC236}">
                <a16:creationId xmlns:a16="http://schemas.microsoft.com/office/drawing/2014/main" id="{2D9F7A53-477E-4B4A-9CBC-ADDAA74868CF}"/>
              </a:ext>
            </a:extLst>
          </p:cNvPr>
          <p:cNvSpPr txBox="1">
            <a:spLocks noChangeArrowheads="1"/>
          </p:cNvSpPr>
          <p:nvPr/>
        </p:nvSpPr>
        <p:spPr bwMode="auto">
          <a:xfrm>
            <a:off x="2630488" y="2971800"/>
            <a:ext cx="417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a:solidFill>
                  <a:schemeClr val="tx1"/>
                </a:solidFill>
                <a:latin typeface="Symbol" panose="05050102010706020507" pitchFamily="18" charset="2"/>
                <a:cs typeface="Arial" panose="020B0604020202020204" pitchFamily="34" charset="0"/>
              </a:rPr>
              <a:t>W</a:t>
            </a:r>
          </a:p>
        </p:txBody>
      </p:sp>
      <p:sp>
        <p:nvSpPr>
          <p:cNvPr id="14346" name="Text Box 10">
            <a:extLst>
              <a:ext uri="{FF2B5EF4-FFF2-40B4-BE49-F238E27FC236}">
                <a16:creationId xmlns:a16="http://schemas.microsoft.com/office/drawing/2014/main" id="{8945AEAD-455A-4DB2-914A-A5F8E6291F08}"/>
              </a:ext>
            </a:extLst>
          </p:cNvPr>
          <p:cNvSpPr txBox="1">
            <a:spLocks noChangeArrowheads="1"/>
          </p:cNvSpPr>
          <p:nvPr/>
        </p:nvSpPr>
        <p:spPr bwMode="auto">
          <a:xfrm>
            <a:off x="4251325" y="1789113"/>
            <a:ext cx="9028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dirty="0" err="1">
                <a:solidFill>
                  <a:schemeClr val="tx1"/>
                </a:solidFill>
                <a:latin typeface="Arial" panose="020B0604020202020204" pitchFamily="34" charset="0"/>
                <a:cs typeface="Arial" panose="020B0604020202020204" pitchFamily="34" charset="0"/>
              </a:rPr>
              <a:t>Evento</a:t>
            </a:r>
            <a:endParaRPr lang="en-US" altLang="en-US" sz="1800" dirty="0">
              <a:solidFill>
                <a:schemeClr val="tx1"/>
              </a:solidFill>
              <a:latin typeface="Arial" panose="020B0604020202020204" pitchFamily="34" charset="0"/>
              <a:cs typeface="Arial" panose="020B0604020202020204" pitchFamily="34" charset="0"/>
            </a:endParaRPr>
          </a:p>
        </p:txBody>
      </p:sp>
      <p:sp>
        <p:nvSpPr>
          <p:cNvPr id="14347" name="Line 11">
            <a:extLst>
              <a:ext uri="{FF2B5EF4-FFF2-40B4-BE49-F238E27FC236}">
                <a16:creationId xmlns:a16="http://schemas.microsoft.com/office/drawing/2014/main" id="{2FE77BB5-07BF-4600-946A-A63B566B1875}"/>
              </a:ext>
            </a:extLst>
          </p:cNvPr>
          <p:cNvSpPr>
            <a:spLocks noChangeShapeType="1"/>
          </p:cNvSpPr>
          <p:nvPr/>
        </p:nvSpPr>
        <p:spPr bwMode="auto">
          <a:xfrm>
            <a:off x="1828800" y="2590800"/>
            <a:ext cx="8382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8" name="Text Box 12">
            <a:extLst>
              <a:ext uri="{FF2B5EF4-FFF2-40B4-BE49-F238E27FC236}">
                <a16:creationId xmlns:a16="http://schemas.microsoft.com/office/drawing/2014/main" id="{98E14416-0E7E-419C-B6D9-4D8481EC5909}"/>
              </a:ext>
            </a:extLst>
          </p:cNvPr>
          <p:cNvSpPr txBox="1">
            <a:spLocks noChangeArrowheads="1"/>
          </p:cNvSpPr>
          <p:nvPr/>
        </p:nvSpPr>
        <p:spPr bwMode="auto">
          <a:xfrm>
            <a:off x="1127125" y="2246313"/>
            <a:ext cx="19543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dirty="0" err="1">
                <a:solidFill>
                  <a:schemeClr val="tx1"/>
                </a:solidFill>
                <a:latin typeface="Arial" panose="020B0604020202020204" pitchFamily="34" charset="0"/>
                <a:cs typeface="Arial" panose="020B0604020202020204" pitchFamily="34" charset="0"/>
              </a:rPr>
              <a:t>Espacio</a:t>
            </a:r>
            <a:r>
              <a:rPr lang="en-US" altLang="en-US" sz="1800" dirty="0">
                <a:solidFill>
                  <a:schemeClr val="tx1"/>
                </a:solidFill>
                <a:latin typeface="Arial" panose="020B0604020202020204" pitchFamily="34" charset="0"/>
                <a:cs typeface="Arial" panose="020B0604020202020204" pitchFamily="34" charset="0"/>
              </a:rPr>
              <a:t> </a:t>
            </a:r>
            <a:r>
              <a:rPr lang="en-US" altLang="en-US" sz="1800" dirty="0" err="1">
                <a:solidFill>
                  <a:schemeClr val="tx1"/>
                </a:solidFill>
                <a:latin typeface="Arial" panose="020B0604020202020204" pitchFamily="34" charset="0"/>
                <a:cs typeface="Arial" panose="020B0604020202020204" pitchFamily="34" charset="0"/>
              </a:rPr>
              <a:t>muestral</a:t>
            </a:r>
            <a:endParaRPr lang="en-US" altLang="en-US" sz="1800" dirty="0">
              <a:solidFill>
                <a:schemeClr val="tx1"/>
              </a:solidFill>
              <a:latin typeface="Arial" panose="020B0604020202020204" pitchFamily="34" charset="0"/>
              <a:cs typeface="Arial" panose="020B0604020202020204" pitchFamily="34" charset="0"/>
            </a:endParaRPr>
          </a:p>
        </p:txBody>
      </p:sp>
      <p:sp>
        <p:nvSpPr>
          <p:cNvPr id="14349" name="Line 13">
            <a:extLst>
              <a:ext uri="{FF2B5EF4-FFF2-40B4-BE49-F238E27FC236}">
                <a16:creationId xmlns:a16="http://schemas.microsoft.com/office/drawing/2014/main" id="{4A68EBDD-43A6-4F73-9BD9-A738133A2CD1}"/>
              </a:ext>
            </a:extLst>
          </p:cNvPr>
          <p:cNvSpPr>
            <a:spLocks noChangeShapeType="1"/>
          </p:cNvSpPr>
          <p:nvPr/>
        </p:nvSpPr>
        <p:spPr bwMode="auto">
          <a:xfrm>
            <a:off x="4533900" y="2133600"/>
            <a:ext cx="266700" cy="2057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0" name="Text Box 14">
            <a:extLst>
              <a:ext uri="{FF2B5EF4-FFF2-40B4-BE49-F238E27FC236}">
                <a16:creationId xmlns:a16="http://schemas.microsoft.com/office/drawing/2014/main" id="{1A2066E0-6121-436A-BC5C-FAFF7CE1200E}"/>
              </a:ext>
            </a:extLst>
          </p:cNvPr>
          <p:cNvSpPr txBox="1">
            <a:spLocks noChangeArrowheads="1"/>
          </p:cNvSpPr>
          <p:nvPr/>
        </p:nvSpPr>
        <p:spPr bwMode="auto">
          <a:xfrm>
            <a:off x="685800" y="3581400"/>
            <a:ext cx="139382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solidFill>
                  <a:schemeClr val="tx1"/>
                </a:solidFill>
                <a:latin typeface="Arial" panose="020B0604020202020204" pitchFamily="34" charset="0"/>
                <a:cs typeface="Arial" panose="020B0604020202020204" pitchFamily="34" charset="0"/>
              </a:rPr>
              <a:t>0</a:t>
            </a:r>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 P(A)  1</a:t>
            </a:r>
          </a:p>
          <a:p>
            <a:r>
              <a:rPr lang="en-US" altLang="en-US" sz="1800">
                <a:solidFill>
                  <a:schemeClr val="tx1"/>
                </a:solidFill>
                <a:latin typeface="Arial" panose="020B0604020202020204" pitchFamily="34" charset="0"/>
                <a:cs typeface="Arial" panose="020B0604020202020204" pitchFamily="34" charset="0"/>
              </a:rPr>
              <a:t>P(</a:t>
            </a:r>
            <a:r>
              <a:rPr lang="en-US" altLang="en-US" sz="1800">
                <a:solidFill>
                  <a:schemeClr val="tx1"/>
                </a:solidFill>
                <a:latin typeface="Symbol" panose="05050102010706020507" pitchFamily="18" charset="2"/>
                <a:cs typeface="Arial" panose="020B0604020202020204" pitchFamily="34" charset="0"/>
              </a:rPr>
              <a:t>W</a:t>
            </a:r>
            <a:r>
              <a:rPr lang="en-US" altLang="en-US" sz="1800">
                <a:solidFill>
                  <a:schemeClr val="tx1"/>
                </a:solidFill>
                <a:latin typeface="Arial" panose="020B0604020202020204" pitchFamily="34" charset="0"/>
                <a:cs typeface="Arial" panose="020B0604020202020204" pitchFamily="34" charset="0"/>
              </a:rPr>
              <a:t>) =1</a:t>
            </a:r>
          </a:p>
          <a:p>
            <a:r>
              <a:rPr lang="en-US" altLang="en-US" sz="1800">
                <a:solidFill>
                  <a:schemeClr val="tx1"/>
                </a:solidFill>
                <a:latin typeface="Arial" panose="020B0604020202020204" pitchFamily="34" charset="0"/>
                <a:cs typeface="Arial" panose="020B0604020202020204" pitchFamily="34" charset="0"/>
              </a:rPr>
              <a:t>P(</a:t>
            </a:r>
            <a:r>
              <a:rPr lang="en-US" altLang="en-US" sz="1800">
                <a:solidFill>
                  <a:schemeClr val="tx1"/>
                </a:solidFill>
                <a:latin typeface="Symbol" panose="05050102010706020507" pitchFamily="18" charset="2"/>
                <a:cs typeface="Arial" panose="020B0604020202020204" pitchFamily="34" charset="0"/>
              </a:rPr>
              <a:t>f</a:t>
            </a:r>
            <a:r>
              <a:rPr lang="en-US" altLang="en-US" sz="1800">
                <a:solidFill>
                  <a:schemeClr val="tx1"/>
                </a:solidFill>
                <a:latin typeface="Arial" panose="020B0604020202020204" pitchFamily="34" charset="0"/>
                <a:cs typeface="Arial" panose="020B0604020202020204" pitchFamily="34" charset="0"/>
              </a:rPr>
              <a:t>) =0  </a:t>
            </a:r>
          </a:p>
        </p:txBody>
      </p:sp>
      <p:sp>
        <p:nvSpPr>
          <p:cNvPr id="14351" name="Text Box 15">
            <a:extLst>
              <a:ext uri="{FF2B5EF4-FFF2-40B4-BE49-F238E27FC236}">
                <a16:creationId xmlns:a16="http://schemas.microsoft.com/office/drawing/2014/main" id="{D62CC137-36D3-420F-990A-885E583DF328}"/>
              </a:ext>
            </a:extLst>
          </p:cNvPr>
          <p:cNvSpPr txBox="1">
            <a:spLocks noChangeArrowheads="1"/>
          </p:cNvSpPr>
          <p:nvPr/>
        </p:nvSpPr>
        <p:spPr bwMode="auto">
          <a:xfrm>
            <a:off x="5029200" y="1843088"/>
            <a:ext cx="10271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P(AB)</a:t>
            </a:r>
          </a:p>
        </p:txBody>
      </p:sp>
      <p:sp>
        <p:nvSpPr>
          <p:cNvPr id="14352" name="Line 16">
            <a:extLst>
              <a:ext uri="{FF2B5EF4-FFF2-40B4-BE49-F238E27FC236}">
                <a16:creationId xmlns:a16="http://schemas.microsoft.com/office/drawing/2014/main" id="{6494FF21-1803-4DDA-B1F9-69FF4A530F9E}"/>
              </a:ext>
            </a:extLst>
          </p:cNvPr>
          <p:cNvSpPr>
            <a:spLocks noChangeShapeType="1"/>
          </p:cNvSpPr>
          <p:nvPr/>
        </p:nvSpPr>
        <p:spPr bwMode="auto">
          <a:xfrm flipH="1">
            <a:off x="4648200" y="3810000"/>
            <a:ext cx="228600" cy="1524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3" name="Line 17">
            <a:extLst>
              <a:ext uri="{FF2B5EF4-FFF2-40B4-BE49-F238E27FC236}">
                <a16:creationId xmlns:a16="http://schemas.microsoft.com/office/drawing/2014/main" id="{68D22A61-A64F-41BE-B2F9-D9150A009DC7}"/>
              </a:ext>
            </a:extLst>
          </p:cNvPr>
          <p:cNvSpPr>
            <a:spLocks noChangeShapeType="1"/>
          </p:cNvSpPr>
          <p:nvPr/>
        </p:nvSpPr>
        <p:spPr bwMode="auto">
          <a:xfrm flipH="1">
            <a:off x="4600575" y="3914775"/>
            <a:ext cx="366713" cy="2286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4" name="Line 18">
            <a:extLst>
              <a:ext uri="{FF2B5EF4-FFF2-40B4-BE49-F238E27FC236}">
                <a16:creationId xmlns:a16="http://schemas.microsoft.com/office/drawing/2014/main" id="{D1196B9A-039F-466B-803D-731BF884E7D3}"/>
              </a:ext>
            </a:extLst>
          </p:cNvPr>
          <p:cNvSpPr>
            <a:spLocks noChangeShapeType="1"/>
          </p:cNvSpPr>
          <p:nvPr/>
        </p:nvSpPr>
        <p:spPr bwMode="auto">
          <a:xfrm flipH="1">
            <a:off x="4600575" y="4067175"/>
            <a:ext cx="381000" cy="2286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5" name="Line 19">
            <a:extLst>
              <a:ext uri="{FF2B5EF4-FFF2-40B4-BE49-F238E27FC236}">
                <a16:creationId xmlns:a16="http://schemas.microsoft.com/office/drawing/2014/main" id="{902441E6-DB10-4CD3-9254-E235B4FC36A9}"/>
              </a:ext>
            </a:extLst>
          </p:cNvPr>
          <p:cNvSpPr>
            <a:spLocks noChangeShapeType="1"/>
          </p:cNvSpPr>
          <p:nvPr/>
        </p:nvSpPr>
        <p:spPr bwMode="auto">
          <a:xfrm flipH="1">
            <a:off x="4572000" y="4157663"/>
            <a:ext cx="457200" cy="3048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6" name="Line 20">
            <a:extLst>
              <a:ext uri="{FF2B5EF4-FFF2-40B4-BE49-F238E27FC236}">
                <a16:creationId xmlns:a16="http://schemas.microsoft.com/office/drawing/2014/main" id="{CCA06A52-B24A-47DB-8E55-38A1DCB4AF41}"/>
              </a:ext>
            </a:extLst>
          </p:cNvPr>
          <p:cNvSpPr>
            <a:spLocks noChangeShapeType="1"/>
          </p:cNvSpPr>
          <p:nvPr/>
        </p:nvSpPr>
        <p:spPr bwMode="auto">
          <a:xfrm flipH="1">
            <a:off x="4572000" y="4310063"/>
            <a:ext cx="457200" cy="3048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7" name="Line 21">
            <a:extLst>
              <a:ext uri="{FF2B5EF4-FFF2-40B4-BE49-F238E27FC236}">
                <a16:creationId xmlns:a16="http://schemas.microsoft.com/office/drawing/2014/main" id="{D07929D3-A2EE-49B8-9B04-82517AD0F09B}"/>
              </a:ext>
            </a:extLst>
          </p:cNvPr>
          <p:cNvSpPr>
            <a:spLocks noChangeShapeType="1"/>
          </p:cNvSpPr>
          <p:nvPr/>
        </p:nvSpPr>
        <p:spPr bwMode="auto">
          <a:xfrm flipH="1">
            <a:off x="4648200" y="4538663"/>
            <a:ext cx="366713" cy="2286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idx="4294967295"/>
          </p:nvPr>
        </p:nvSpPr>
        <p:spPr bwMode="auto">
          <a:xfrm>
            <a:off x="434180" y="769938"/>
            <a:ext cx="8228013" cy="11414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err="1"/>
              <a:t>Distribucion</a:t>
            </a:r>
            <a:r>
              <a:rPr lang="en-US" dirty="0"/>
              <a:t> posterior de </a:t>
            </a:r>
            <a:r>
              <a:rPr lang="en-US" dirty="0" err="1"/>
              <a:t>valores</a:t>
            </a:r>
            <a:r>
              <a:rPr lang="en-US" dirty="0"/>
              <a:t> </a:t>
            </a:r>
            <a:r>
              <a:rPr lang="en-US" dirty="0" err="1"/>
              <a:t>esperados</a:t>
            </a:r>
            <a:endParaRPr lang="en-US" dirty="0"/>
          </a:p>
        </p:txBody>
      </p:sp>
      <p:sp>
        <p:nvSpPr>
          <p:cNvPr id="56322" name="TextBox 4"/>
          <p:cNvSpPr txBox="1">
            <a:spLocks noChangeArrowheads="1"/>
          </p:cNvSpPr>
          <p:nvPr/>
        </p:nvSpPr>
        <p:spPr bwMode="auto">
          <a:xfrm>
            <a:off x="457200" y="2743200"/>
            <a:ext cx="8181975"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2400" dirty="0">
                <a:solidFill>
                  <a:srgbClr val="000000"/>
                </a:solidFill>
              </a:rPr>
              <a:t>Dada una </a:t>
            </a:r>
            <a:r>
              <a:rPr lang="en-US" sz="2400" dirty="0" err="1">
                <a:solidFill>
                  <a:srgbClr val="000000"/>
                </a:solidFill>
              </a:rPr>
              <a:t>transformación</a:t>
            </a:r>
            <a:r>
              <a:rPr lang="en-US" sz="2400" dirty="0">
                <a:solidFill>
                  <a:srgbClr val="000000"/>
                </a:solidFill>
              </a:rPr>
              <a:t> linear de </a:t>
            </a:r>
            <a:r>
              <a:rPr lang="en-US" sz="2400" dirty="0" err="1">
                <a:solidFill>
                  <a:srgbClr val="000000"/>
                </a:solidFill>
              </a:rPr>
              <a:t>parámetros</a:t>
            </a:r>
            <a:r>
              <a:rPr lang="en-US" sz="2400" dirty="0">
                <a:solidFill>
                  <a:srgbClr val="000000"/>
                </a:solidFill>
              </a:rPr>
              <a:t>:</a:t>
            </a:r>
          </a:p>
          <a:p>
            <a:endParaRPr lang="en-US" sz="2400" dirty="0">
              <a:solidFill>
                <a:srgbClr val="000000"/>
              </a:solidFill>
            </a:endParaRPr>
          </a:p>
          <a:p>
            <a:endParaRPr lang="en-US" sz="2400" dirty="0">
              <a:solidFill>
                <a:srgbClr val="000000"/>
              </a:solidFill>
            </a:endParaRPr>
          </a:p>
          <a:p>
            <a:r>
              <a:rPr lang="en-US" sz="2400" dirty="0">
                <a:solidFill>
                  <a:srgbClr val="000000"/>
                </a:solidFill>
              </a:rPr>
              <a:t>No solo Podemos computer la media posterior, Tambien Podemos </a:t>
            </a:r>
            <a:r>
              <a:rPr lang="en-US" sz="2400" dirty="0" err="1">
                <a:solidFill>
                  <a:srgbClr val="000000"/>
                </a:solidFill>
              </a:rPr>
              <a:t>obtener</a:t>
            </a:r>
            <a:r>
              <a:rPr lang="en-US" sz="2400" dirty="0">
                <a:solidFill>
                  <a:srgbClr val="000000"/>
                </a:solidFill>
              </a:rPr>
              <a:t> </a:t>
            </a:r>
            <a:r>
              <a:rPr lang="en-US" sz="2400" dirty="0" err="1">
                <a:solidFill>
                  <a:srgbClr val="000000"/>
                </a:solidFill>
              </a:rPr>
              <a:t>intervaloa</a:t>
            </a:r>
            <a:r>
              <a:rPr lang="en-US" sz="2400" dirty="0">
                <a:solidFill>
                  <a:srgbClr val="000000"/>
                </a:solidFill>
              </a:rPr>
              <a:t> de </a:t>
            </a:r>
            <a:r>
              <a:rPr lang="en-US" sz="2400" dirty="0" err="1">
                <a:solidFill>
                  <a:srgbClr val="000000"/>
                </a:solidFill>
              </a:rPr>
              <a:t>credibildiad</a:t>
            </a:r>
            <a:r>
              <a:rPr lang="en-US" sz="2400" dirty="0">
                <a:solidFill>
                  <a:srgbClr val="000000"/>
                </a:solidFill>
              </a:rPr>
              <a:t> posterior para </a:t>
            </a:r>
            <a:r>
              <a:rPr lang="en-US" sz="2400" dirty="0" err="1">
                <a:solidFill>
                  <a:srgbClr val="000000"/>
                </a:solidFill>
              </a:rPr>
              <a:t>cada</a:t>
            </a:r>
            <a:r>
              <a:rPr lang="en-US" sz="2400" dirty="0">
                <a:solidFill>
                  <a:srgbClr val="000000"/>
                </a:solidFill>
              </a:rPr>
              <a:t> punto </a:t>
            </a:r>
            <a:r>
              <a:rPr lang="en-US" sz="2400" dirty="0" err="1">
                <a:solidFill>
                  <a:srgbClr val="000000"/>
                </a:solidFill>
              </a:rPr>
              <a:t>en</a:t>
            </a:r>
            <a:r>
              <a:rPr lang="en-US" sz="2400" dirty="0">
                <a:solidFill>
                  <a:srgbClr val="000000"/>
                </a:solidFill>
              </a:rPr>
              <a:t> el vector (</a:t>
            </a:r>
            <a:r>
              <a:rPr lang="en-US" sz="2400" dirty="0" err="1">
                <a:solidFill>
                  <a:srgbClr val="000000"/>
                </a:solidFill>
              </a:rPr>
              <a:t>cada</a:t>
            </a:r>
            <a:r>
              <a:rPr lang="en-US" sz="2400" dirty="0">
                <a:solidFill>
                  <a:srgbClr val="000000"/>
                </a:solidFill>
              </a:rPr>
              <a:t> punto </a:t>
            </a:r>
            <a:r>
              <a:rPr lang="en-US" sz="2400" dirty="0" err="1">
                <a:solidFill>
                  <a:srgbClr val="000000"/>
                </a:solidFill>
              </a:rPr>
              <a:t>está</a:t>
            </a:r>
            <a:r>
              <a:rPr lang="en-US" sz="2400" dirty="0">
                <a:solidFill>
                  <a:srgbClr val="000000"/>
                </a:solidFill>
              </a:rPr>
              <a:t> </a:t>
            </a:r>
            <a:r>
              <a:rPr lang="en-US" sz="2400" dirty="0" err="1">
                <a:solidFill>
                  <a:srgbClr val="000000"/>
                </a:solidFill>
              </a:rPr>
              <a:t>representado</a:t>
            </a:r>
            <a:r>
              <a:rPr lang="en-US" sz="2400" dirty="0">
                <a:solidFill>
                  <a:srgbClr val="000000"/>
                </a:solidFill>
              </a:rPr>
              <a:t> por una fila de </a:t>
            </a:r>
            <a:r>
              <a:rPr lang="en-US" sz="2400" b="1" dirty="0">
                <a:solidFill>
                  <a:srgbClr val="000000"/>
                </a:solidFill>
                <a:latin typeface="Times" charset="0"/>
                <a:cs typeface="Times" charset="0"/>
              </a:rPr>
              <a:t>Z</a:t>
            </a:r>
            <a:r>
              <a:rPr lang="en-US" sz="2400" dirty="0">
                <a:solidFill>
                  <a:srgbClr val="000000"/>
                </a:solidFill>
              </a:rPr>
              <a:t>). </a:t>
            </a:r>
          </a:p>
        </p:txBody>
      </p:sp>
      <p:graphicFrame>
        <p:nvGraphicFramePr>
          <p:cNvPr id="56323" name="Object 5"/>
          <p:cNvGraphicFramePr>
            <a:graphicFrameLocks noChangeAspect="1"/>
          </p:cNvGraphicFramePr>
          <p:nvPr/>
        </p:nvGraphicFramePr>
        <p:xfrm>
          <a:off x="3319463" y="3486150"/>
          <a:ext cx="1874837" cy="577850"/>
        </p:xfrm>
        <a:graphic>
          <a:graphicData uri="http://schemas.openxmlformats.org/presentationml/2006/ole">
            <mc:AlternateContent xmlns:mc="http://schemas.openxmlformats.org/markup-compatibility/2006">
              <mc:Choice xmlns:v="urn:schemas-microsoft-com:vml" Requires="v">
                <p:oleObj spid="_x0000_s11266" name="Equation" r:id="rId4" imgW="660400" imgH="203200" progId="Equation.3">
                  <p:embed/>
                </p:oleObj>
              </mc:Choice>
              <mc:Fallback>
                <p:oleObj name="Equation" r:id="rId4" imgW="660400" imgH="203200" progId="Equation.3">
                  <p:embed/>
                  <p:pic>
                    <p:nvPicPr>
                      <p:cNvPr id="5632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9463" y="3486150"/>
                        <a:ext cx="1874837"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56324" name="Object 3"/>
          <p:cNvGraphicFramePr>
            <a:graphicFrameLocks noChangeAspect="1"/>
          </p:cNvGraphicFramePr>
          <p:nvPr/>
        </p:nvGraphicFramePr>
        <p:xfrm>
          <a:off x="2474913" y="5638800"/>
          <a:ext cx="2706687" cy="685800"/>
        </p:xfrm>
        <a:graphic>
          <a:graphicData uri="http://schemas.openxmlformats.org/presentationml/2006/ole">
            <mc:AlternateContent xmlns:mc="http://schemas.openxmlformats.org/markup-compatibility/2006">
              <mc:Choice xmlns:v="urn:schemas-microsoft-com:vml" Requires="v">
                <p:oleObj spid="_x0000_s11267" name="Equation" r:id="rId6" imgW="952500" imgH="241300" progId="Equation.3">
                  <p:embed/>
                </p:oleObj>
              </mc:Choice>
              <mc:Fallback>
                <p:oleObj name="Equation" r:id="rId6" imgW="952500" imgH="241300" progId="Equation.3">
                  <p:embed/>
                  <p:pic>
                    <p:nvPicPr>
                      <p:cNvPr id="56324"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4913" y="5638800"/>
                        <a:ext cx="2706687"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idx="4294967295"/>
          </p:nvPr>
        </p:nvSpPr>
        <p:spPr bwMode="auto">
          <a:xfrm>
            <a:off x="457993" y="611189"/>
            <a:ext cx="8228013" cy="11414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err="1"/>
              <a:t>Predicción</a:t>
            </a:r>
            <a:r>
              <a:rPr lang="en-GB" dirty="0"/>
              <a:t> de </a:t>
            </a:r>
            <a:r>
              <a:rPr lang="en-GB" dirty="0" err="1"/>
              <a:t>nuevas</a:t>
            </a:r>
            <a:r>
              <a:rPr lang="en-GB" dirty="0"/>
              <a:t> </a:t>
            </a:r>
            <a:r>
              <a:rPr lang="en-GB" dirty="0" err="1"/>
              <a:t>observaciones</a:t>
            </a:r>
            <a:endParaRPr lang="en-US" dirty="0"/>
          </a:p>
        </p:txBody>
      </p:sp>
      <p:sp>
        <p:nvSpPr>
          <p:cNvPr id="58370" name="TextBox 4"/>
          <p:cNvSpPr txBox="1">
            <a:spLocks noChangeArrowheads="1"/>
          </p:cNvSpPr>
          <p:nvPr/>
        </p:nvSpPr>
        <p:spPr bwMode="auto">
          <a:xfrm>
            <a:off x="457200" y="1905000"/>
            <a:ext cx="8181975"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2400" dirty="0">
                <a:solidFill>
                  <a:srgbClr val="000000"/>
                </a:solidFill>
              </a:rPr>
              <a:t>Si </a:t>
            </a:r>
            <a:r>
              <a:rPr lang="en-US" sz="2400" dirty="0" err="1">
                <a:solidFill>
                  <a:srgbClr val="000000"/>
                </a:solidFill>
              </a:rPr>
              <a:t>en</a:t>
            </a:r>
            <a:r>
              <a:rPr lang="en-US" sz="2400" dirty="0">
                <a:solidFill>
                  <a:srgbClr val="000000"/>
                </a:solidFill>
              </a:rPr>
              <a:t> </a:t>
            </a:r>
            <a:r>
              <a:rPr lang="en-US" sz="2400" dirty="0" err="1">
                <a:solidFill>
                  <a:srgbClr val="000000"/>
                </a:solidFill>
              </a:rPr>
              <a:t>vez</a:t>
            </a:r>
            <a:r>
              <a:rPr lang="en-US" sz="2400" dirty="0">
                <a:solidFill>
                  <a:srgbClr val="000000"/>
                </a:solidFill>
              </a:rPr>
              <a:t> de </a:t>
            </a:r>
            <a:r>
              <a:rPr lang="en-US" sz="2400" dirty="0" err="1">
                <a:solidFill>
                  <a:srgbClr val="000000"/>
                </a:solidFill>
              </a:rPr>
              <a:t>estimar</a:t>
            </a:r>
            <a:r>
              <a:rPr lang="en-US" sz="2400" dirty="0">
                <a:solidFill>
                  <a:srgbClr val="000000"/>
                </a:solidFill>
              </a:rPr>
              <a:t> medias, </a:t>
            </a:r>
            <a:r>
              <a:rPr lang="en-US" sz="2400" dirty="0" err="1">
                <a:solidFill>
                  <a:srgbClr val="000000"/>
                </a:solidFill>
              </a:rPr>
              <a:t>queremos</a:t>
            </a:r>
            <a:r>
              <a:rPr lang="en-US" sz="2400" dirty="0">
                <a:solidFill>
                  <a:srgbClr val="000000"/>
                </a:solidFill>
              </a:rPr>
              <a:t> </a:t>
            </a:r>
            <a:r>
              <a:rPr lang="en-US" sz="2400" dirty="0" err="1">
                <a:solidFill>
                  <a:srgbClr val="000000"/>
                </a:solidFill>
              </a:rPr>
              <a:t>predecir</a:t>
            </a:r>
            <a:r>
              <a:rPr lang="en-US" sz="2400" dirty="0">
                <a:solidFill>
                  <a:srgbClr val="000000"/>
                </a:solidFill>
              </a:rPr>
              <a:t> </a:t>
            </a:r>
            <a:r>
              <a:rPr lang="en-US" sz="2400" dirty="0" err="1">
                <a:solidFill>
                  <a:srgbClr val="000000"/>
                </a:solidFill>
              </a:rPr>
              <a:t>nuevas</a:t>
            </a:r>
            <a:r>
              <a:rPr lang="en-US" sz="2400" dirty="0">
                <a:solidFill>
                  <a:srgbClr val="000000"/>
                </a:solidFill>
              </a:rPr>
              <a:t> </a:t>
            </a:r>
            <a:r>
              <a:rPr lang="en-US" sz="2400" dirty="0" err="1">
                <a:solidFill>
                  <a:srgbClr val="000000"/>
                </a:solidFill>
              </a:rPr>
              <a:t>observaciones</a:t>
            </a:r>
            <a:r>
              <a:rPr lang="en-US" sz="2400" dirty="0">
                <a:solidFill>
                  <a:srgbClr val="000000"/>
                </a:solidFill>
              </a:rPr>
              <a:t>, lo Podemos </a:t>
            </a:r>
            <a:r>
              <a:rPr lang="en-US" sz="2400" dirty="0" err="1">
                <a:solidFill>
                  <a:srgbClr val="000000"/>
                </a:solidFill>
              </a:rPr>
              <a:t>hace</a:t>
            </a:r>
            <a:r>
              <a:rPr lang="en-US" sz="2400" dirty="0">
                <a:solidFill>
                  <a:srgbClr val="000000"/>
                </a:solidFill>
              </a:rPr>
              <a:t> </a:t>
            </a:r>
            <a:r>
              <a:rPr lang="en-US" sz="2400" dirty="0" err="1">
                <a:solidFill>
                  <a:srgbClr val="000000"/>
                </a:solidFill>
              </a:rPr>
              <a:t>así</a:t>
            </a:r>
            <a:r>
              <a:rPr lang="en-US" sz="2400" dirty="0">
                <a:solidFill>
                  <a:srgbClr val="000000"/>
                </a:solidFill>
              </a:rPr>
              <a:t>:</a:t>
            </a:r>
          </a:p>
          <a:p>
            <a:endParaRPr lang="en-US" sz="2400" dirty="0">
              <a:solidFill>
                <a:srgbClr val="000000"/>
              </a:solidFill>
            </a:endParaRPr>
          </a:p>
          <a:p>
            <a:endParaRPr lang="en-US" sz="2400" dirty="0">
              <a:solidFill>
                <a:srgbClr val="000000"/>
              </a:solidFill>
            </a:endParaRPr>
          </a:p>
          <a:p>
            <a:r>
              <a:rPr lang="en-US" sz="2400" dirty="0">
                <a:solidFill>
                  <a:srgbClr val="000000"/>
                </a:solidFill>
              </a:rPr>
              <a:t>Para </a:t>
            </a:r>
            <a:r>
              <a:rPr lang="en-US" sz="2400" dirty="0" err="1">
                <a:solidFill>
                  <a:srgbClr val="000000"/>
                </a:solidFill>
              </a:rPr>
              <a:t>eso</a:t>
            </a:r>
            <a:r>
              <a:rPr lang="en-US" sz="2400" dirty="0">
                <a:solidFill>
                  <a:srgbClr val="000000"/>
                </a:solidFill>
              </a:rPr>
              <a:t> </a:t>
            </a:r>
            <a:r>
              <a:rPr lang="en-US" sz="2400" dirty="0" err="1">
                <a:solidFill>
                  <a:srgbClr val="000000"/>
                </a:solidFill>
              </a:rPr>
              <a:t>necesitamos</a:t>
            </a:r>
            <a:r>
              <a:rPr lang="en-US" sz="2400" dirty="0">
                <a:solidFill>
                  <a:srgbClr val="000000"/>
                </a:solidFill>
              </a:rPr>
              <a:t> </a:t>
            </a:r>
            <a:r>
              <a:rPr lang="en-US" sz="2400" dirty="0" err="1">
                <a:solidFill>
                  <a:srgbClr val="000000"/>
                </a:solidFill>
              </a:rPr>
              <a:t>generar</a:t>
            </a:r>
            <a:r>
              <a:rPr lang="en-US" sz="2400" dirty="0">
                <a:solidFill>
                  <a:srgbClr val="000000"/>
                </a:solidFill>
              </a:rPr>
              <a:t> </a:t>
            </a:r>
            <a:r>
              <a:rPr lang="en-US" sz="2400" dirty="0" err="1">
                <a:solidFill>
                  <a:srgbClr val="000000"/>
                </a:solidFill>
              </a:rPr>
              <a:t>muestras</a:t>
            </a:r>
            <a:r>
              <a:rPr lang="en-US" sz="2400" dirty="0">
                <a:solidFill>
                  <a:srgbClr val="000000"/>
                </a:solidFill>
              </a:rPr>
              <a:t> de:</a:t>
            </a:r>
          </a:p>
        </p:txBody>
      </p:sp>
      <p:graphicFrame>
        <p:nvGraphicFramePr>
          <p:cNvPr id="58371" name="Object 5"/>
          <p:cNvGraphicFramePr>
            <a:graphicFrameLocks noChangeAspect="1"/>
          </p:cNvGraphicFramePr>
          <p:nvPr/>
        </p:nvGraphicFramePr>
        <p:xfrm>
          <a:off x="2641600" y="2590800"/>
          <a:ext cx="3173413" cy="684213"/>
        </p:xfrm>
        <a:graphic>
          <a:graphicData uri="http://schemas.openxmlformats.org/presentationml/2006/ole">
            <mc:AlternateContent xmlns:mc="http://schemas.openxmlformats.org/markup-compatibility/2006">
              <mc:Choice xmlns:v="urn:schemas-microsoft-com:vml" Requires="v">
                <p:oleObj spid="_x0000_s12290" name="Equation" r:id="rId4" imgW="1117600" imgH="241300" progId="Equation.3">
                  <p:embed/>
                </p:oleObj>
              </mc:Choice>
              <mc:Fallback>
                <p:oleObj name="Equation" r:id="rId4" imgW="1117600" imgH="241300" progId="Equation.3">
                  <p:embed/>
                  <p:pic>
                    <p:nvPicPr>
                      <p:cNvPr id="5837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600" y="2590800"/>
                        <a:ext cx="3173413" cy="684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58372" name="Object 1"/>
          <p:cNvGraphicFramePr>
            <a:graphicFrameLocks noChangeAspect="1"/>
          </p:cNvGraphicFramePr>
          <p:nvPr/>
        </p:nvGraphicFramePr>
        <p:xfrm>
          <a:off x="2514600" y="3810000"/>
          <a:ext cx="2779713" cy="685800"/>
        </p:xfrm>
        <a:graphic>
          <a:graphicData uri="http://schemas.openxmlformats.org/presentationml/2006/ole">
            <mc:AlternateContent xmlns:mc="http://schemas.openxmlformats.org/markup-compatibility/2006">
              <mc:Choice xmlns:v="urn:schemas-microsoft-com:vml" Requires="v">
                <p:oleObj spid="_x0000_s12291" name="Equation" r:id="rId6" imgW="977900" imgH="241300" progId="Equation.3">
                  <p:embed/>
                </p:oleObj>
              </mc:Choice>
              <mc:Fallback>
                <p:oleObj name="Equation" r:id="rId6" imgW="977900" imgH="241300" progId="Equation.3">
                  <p:embed/>
                  <p:pic>
                    <p:nvPicPr>
                      <p:cNvPr id="58372"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810000"/>
                        <a:ext cx="2779713"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58373" name="Object 3"/>
          <p:cNvGraphicFramePr>
            <a:graphicFrameLocks noChangeAspect="1"/>
          </p:cNvGraphicFramePr>
          <p:nvPr/>
        </p:nvGraphicFramePr>
        <p:xfrm>
          <a:off x="2779713" y="4495800"/>
          <a:ext cx="2706687" cy="685800"/>
        </p:xfrm>
        <a:graphic>
          <a:graphicData uri="http://schemas.openxmlformats.org/presentationml/2006/ole">
            <mc:AlternateContent xmlns:mc="http://schemas.openxmlformats.org/markup-compatibility/2006">
              <mc:Choice xmlns:v="urn:schemas-microsoft-com:vml" Requires="v">
                <p:oleObj spid="_x0000_s12292" name="Equation" r:id="rId8" imgW="952500" imgH="241300" progId="Equation.3">
                  <p:embed/>
                </p:oleObj>
              </mc:Choice>
              <mc:Fallback>
                <p:oleObj name="Equation" r:id="rId8" imgW="952500" imgH="241300" progId="Equation.3">
                  <p:embed/>
                  <p:pic>
                    <p:nvPicPr>
                      <p:cNvPr id="58373"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9713" y="4495800"/>
                        <a:ext cx="2706687"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58374" name="TextBox 4"/>
          <p:cNvSpPr txBox="1">
            <a:spLocks noChangeArrowheads="1"/>
          </p:cNvSpPr>
          <p:nvPr/>
        </p:nvSpPr>
        <p:spPr bwMode="auto">
          <a:xfrm>
            <a:off x="381000" y="5105400"/>
            <a:ext cx="8181975"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2400" dirty="0">
                <a:solidFill>
                  <a:srgbClr val="000000"/>
                </a:solidFill>
              </a:rPr>
              <a:t>Y con </a:t>
            </a:r>
            <a:r>
              <a:rPr lang="en-US" sz="2400" dirty="0" err="1">
                <a:solidFill>
                  <a:srgbClr val="000000"/>
                </a:solidFill>
              </a:rPr>
              <a:t>estas</a:t>
            </a:r>
            <a:r>
              <a:rPr lang="en-US" sz="2400" dirty="0">
                <a:solidFill>
                  <a:srgbClr val="000000"/>
                </a:solidFill>
              </a:rPr>
              <a:t> </a:t>
            </a:r>
            <a:r>
              <a:rPr lang="en-US" sz="2400" dirty="0" err="1">
                <a:solidFill>
                  <a:srgbClr val="000000"/>
                </a:solidFill>
              </a:rPr>
              <a:t>muestras</a:t>
            </a:r>
            <a:r>
              <a:rPr lang="en-US" sz="2400" dirty="0">
                <a:solidFill>
                  <a:srgbClr val="000000"/>
                </a:solidFill>
              </a:rPr>
              <a:t> Podemos </a:t>
            </a:r>
            <a:r>
              <a:rPr lang="en-US" sz="2400" dirty="0" err="1">
                <a:solidFill>
                  <a:srgbClr val="000000"/>
                </a:solidFill>
              </a:rPr>
              <a:t>obtener</a:t>
            </a:r>
            <a:r>
              <a:rPr lang="en-US" sz="2400" dirty="0">
                <a:solidFill>
                  <a:srgbClr val="000000"/>
                </a:solidFill>
              </a:rPr>
              <a:t> medias </a:t>
            </a:r>
            <a:r>
              <a:rPr lang="en-US" sz="2400" dirty="0" err="1">
                <a:solidFill>
                  <a:srgbClr val="000000"/>
                </a:solidFill>
              </a:rPr>
              <a:t>posteriores</a:t>
            </a:r>
            <a:r>
              <a:rPr lang="en-US" sz="2400" dirty="0">
                <a:solidFill>
                  <a:srgbClr val="000000"/>
                </a:solidFill>
              </a:rPr>
              <a:t> e </a:t>
            </a:r>
            <a:r>
              <a:rPr lang="en-US" sz="2400" dirty="0" err="1">
                <a:solidFill>
                  <a:srgbClr val="000000"/>
                </a:solidFill>
              </a:rPr>
              <a:t>intervalos</a:t>
            </a:r>
            <a:r>
              <a:rPr lang="en-US" sz="2400" dirty="0">
                <a:solidFill>
                  <a:srgbClr val="000000"/>
                </a:solidFill>
              </a:rPr>
              <a:t> de </a:t>
            </a:r>
            <a:r>
              <a:rPr lang="en-US" sz="2400" dirty="0" err="1">
                <a:solidFill>
                  <a:srgbClr val="000000"/>
                </a:solidFill>
              </a:rPr>
              <a:t>credibilidad</a:t>
            </a:r>
            <a:r>
              <a:rPr lang="en-US" sz="2400" dirty="0">
                <a:solidFill>
                  <a:srgbClr val="000000"/>
                </a:solidFill>
              </a:rPr>
              <a:t> para </a:t>
            </a:r>
            <a:r>
              <a:rPr lang="en-US" sz="2400" dirty="0" err="1">
                <a:solidFill>
                  <a:srgbClr val="000000"/>
                </a:solidFill>
              </a:rPr>
              <a:t>nuevas</a:t>
            </a:r>
            <a:r>
              <a:rPr lang="en-US" sz="2400" dirty="0">
                <a:solidFill>
                  <a:srgbClr val="000000"/>
                </a:solidFill>
              </a:rPr>
              <a:t> </a:t>
            </a:r>
            <a:r>
              <a:rPr lang="en-US" sz="2400" dirty="0" err="1">
                <a:solidFill>
                  <a:srgbClr val="000000"/>
                </a:solidFill>
              </a:rPr>
              <a:t>observaciones</a:t>
            </a:r>
            <a:r>
              <a:rPr lang="en-US" sz="2400" dirty="0">
                <a:solidFill>
                  <a:srgbClr val="000000"/>
                </a:solidFill>
              </a:rPr>
              <a:t> (</a:t>
            </a:r>
            <a:r>
              <a:rPr lang="en-US" sz="2400" dirty="0" err="1">
                <a:solidFill>
                  <a:srgbClr val="000000"/>
                </a:solidFill>
              </a:rPr>
              <a:t>representadas</a:t>
            </a:r>
            <a:r>
              <a:rPr lang="en-US" sz="2400" dirty="0">
                <a:solidFill>
                  <a:srgbClr val="000000"/>
                </a:solidFill>
              </a:rPr>
              <a:t> por </a:t>
            </a:r>
            <a:r>
              <a:rPr lang="en-US" sz="2400" dirty="0" err="1">
                <a:solidFill>
                  <a:srgbClr val="000000"/>
                </a:solidFill>
              </a:rPr>
              <a:t>filas</a:t>
            </a:r>
            <a:r>
              <a:rPr lang="en-US" sz="2400" dirty="0">
                <a:solidFill>
                  <a:srgbClr val="000000"/>
                </a:solidFill>
              </a:rPr>
              <a:t> de Z).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idx="4294967295"/>
          </p:nvPr>
        </p:nvSpPr>
        <p:spPr bwMode="auto">
          <a:xfrm>
            <a:off x="457200" y="274638"/>
            <a:ext cx="8228013" cy="11414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err="1"/>
              <a:t>Testeo</a:t>
            </a:r>
            <a:r>
              <a:rPr lang="en-GB" dirty="0"/>
              <a:t> de </a:t>
            </a:r>
            <a:r>
              <a:rPr lang="en-GB" dirty="0" err="1"/>
              <a:t>hipotesis</a:t>
            </a:r>
            <a:endParaRPr lang="en-US" dirty="0"/>
          </a:p>
        </p:txBody>
      </p:sp>
      <p:sp>
        <p:nvSpPr>
          <p:cNvPr id="58370" name="TextBox 4"/>
          <p:cNvSpPr txBox="1">
            <a:spLocks noChangeArrowheads="1"/>
          </p:cNvSpPr>
          <p:nvPr/>
        </p:nvSpPr>
        <p:spPr bwMode="auto">
          <a:xfrm>
            <a:off x="457200" y="1583721"/>
            <a:ext cx="81819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2400" dirty="0" err="1">
                <a:solidFill>
                  <a:srgbClr val="000000"/>
                </a:solidFill>
              </a:rPr>
              <a:t>Modelo</a:t>
            </a:r>
            <a:r>
              <a:rPr lang="en-US" sz="2400" dirty="0">
                <a:solidFill>
                  <a:srgbClr val="000000"/>
                </a:solidFill>
              </a:rPr>
              <a:t> </a:t>
            </a:r>
            <a:r>
              <a:rPr lang="en-US" sz="2400" dirty="0" err="1">
                <a:solidFill>
                  <a:srgbClr val="000000"/>
                </a:solidFill>
              </a:rPr>
              <a:t>completo</a:t>
            </a:r>
            <a:r>
              <a:rPr lang="en-US" sz="2400" dirty="0">
                <a:solidFill>
                  <a:srgbClr val="000000"/>
                </a:solidFill>
              </a:rPr>
              <a:t>:</a:t>
            </a:r>
          </a:p>
        </p:txBody>
      </p:sp>
      <p:graphicFrame>
        <p:nvGraphicFramePr>
          <p:cNvPr id="58371" name="Object 5"/>
          <p:cNvGraphicFramePr>
            <a:graphicFrameLocks noChangeAspect="1"/>
          </p:cNvGraphicFramePr>
          <p:nvPr/>
        </p:nvGraphicFramePr>
        <p:xfrm>
          <a:off x="2133600" y="1573213"/>
          <a:ext cx="5300663" cy="865187"/>
        </p:xfrm>
        <a:graphic>
          <a:graphicData uri="http://schemas.openxmlformats.org/presentationml/2006/ole">
            <mc:AlternateContent xmlns:mc="http://schemas.openxmlformats.org/markup-compatibility/2006">
              <mc:Choice xmlns:v="urn:schemas-microsoft-com:vml" Requires="v">
                <p:oleObj spid="_x0000_s13314" name="Equation" r:id="rId4" imgW="1866900" imgH="304800" progId="Equation.3">
                  <p:embed/>
                </p:oleObj>
              </mc:Choice>
              <mc:Fallback>
                <p:oleObj name="Equation" r:id="rId4" imgW="1866900" imgH="304800" progId="Equation.3">
                  <p:embed/>
                  <p:pic>
                    <p:nvPicPr>
                      <p:cNvPr id="58371" name="Object 5"/>
                      <p:cNvPicPr>
                        <a:picLocks noChangeAspect="1" noChangeArrowheads="1"/>
                      </p:cNvPicPr>
                      <p:nvPr/>
                    </p:nvPicPr>
                    <p:blipFill>
                      <a:blip r:embed="rId5"/>
                      <a:srcRect/>
                      <a:stretch>
                        <a:fillRect/>
                      </a:stretch>
                    </p:blipFill>
                    <p:spPr bwMode="auto">
                      <a:xfrm>
                        <a:off x="2133600" y="1573213"/>
                        <a:ext cx="5300663" cy="865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8" name="Object 5"/>
          <p:cNvGraphicFramePr>
            <a:graphicFrameLocks noChangeAspect="1"/>
          </p:cNvGraphicFramePr>
          <p:nvPr/>
        </p:nvGraphicFramePr>
        <p:xfrm>
          <a:off x="457200" y="2492870"/>
          <a:ext cx="2070100" cy="591643"/>
        </p:xfrm>
        <a:graphic>
          <a:graphicData uri="http://schemas.openxmlformats.org/presentationml/2006/ole">
            <mc:AlternateContent xmlns:mc="http://schemas.openxmlformats.org/markup-compatibility/2006">
              <mc:Choice xmlns:v="urn:schemas-microsoft-com:vml" Requires="v">
                <p:oleObj spid="_x0000_s13315" name="Equation" r:id="rId6" imgW="889000" imgH="254000" progId="Equation.3">
                  <p:embed/>
                </p:oleObj>
              </mc:Choice>
              <mc:Fallback>
                <p:oleObj name="Equation" r:id="rId6" imgW="889000" imgH="254000" progId="Equation.3">
                  <p:embed/>
                  <p:pic>
                    <p:nvPicPr>
                      <p:cNvPr id="8" name="Object 5"/>
                      <p:cNvPicPr>
                        <a:picLocks noChangeAspect="1" noChangeArrowheads="1"/>
                      </p:cNvPicPr>
                      <p:nvPr/>
                    </p:nvPicPr>
                    <p:blipFill>
                      <a:blip r:embed="rId7"/>
                      <a:srcRect/>
                      <a:stretch>
                        <a:fillRect/>
                      </a:stretch>
                    </p:blipFill>
                    <p:spPr bwMode="auto">
                      <a:xfrm>
                        <a:off x="457200" y="2492870"/>
                        <a:ext cx="2070100" cy="591643"/>
                      </a:xfrm>
                      <a:prstGeom prst="rect">
                        <a:avLst/>
                      </a:prstGeom>
                      <a:noFill/>
                      <a:ln>
                        <a:noFill/>
                      </a:ln>
                    </p:spPr>
                  </p:pic>
                </p:oleObj>
              </mc:Fallback>
            </mc:AlternateContent>
          </a:graphicData>
        </a:graphic>
      </p:graphicFrame>
      <p:graphicFrame>
        <p:nvGraphicFramePr>
          <p:cNvPr id="9" name="Object 5"/>
          <p:cNvGraphicFramePr>
            <a:graphicFrameLocks noChangeAspect="1"/>
          </p:cNvGraphicFramePr>
          <p:nvPr/>
        </p:nvGraphicFramePr>
        <p:xfrm>
          <a:off x="2667000" y="2438400"/>
          <a:ext cx="2102113" cy="609600"/>
        </p:xfrm>
        <a:graphic>
          <a:graphicData uri="http://schemas.openxmlformats.org/presentationml/2006/ole">
            <mc:AlternateContent xmlns:mc="http://schemas.openxmlformats.org/markup-compatibility/2006">
              <mc:Choice xmlns:v="urn:schemas-microsoft-com:vml" Requires="v">
                <p:oleObj spid="_x0000_s13316" name="Equation" r:id="rId8" imgW="876300" imgH="254000" progId="Equation.3">
                  <p:embed/>
                </p:oleObj>
              </mc:Choice>
              <mc:Fallback>
                <p:oleObj name="Equation" r:id="rId8" imgW="876300" imgH="254000" progId="Equation.3">
                  <p:embed/>
                  <p:pic>
                    <p:nvPicPr>
                      <p:cNvPr id="9" name="Object 5"/>
                      <p:cNvPicPr>
                        <a:picLocks noChangeAspect="1" noChangeArrowheads="1"/>
                      </p:cNvPicPr>
                      <p:nvPr/>
                    </p:nvPicPr>
                    <p:blipFill>
                      <a:blip r:embed="rId9"/>
                      <a:srcRect/>
                      <a:stretch>
                        <a:fillRect/>
                      </a:stretch>
                    </p:blipFill>
                    <p:spPr bwMode="auto">
                      <a:xfrm>
                        <a:off x="2667000" y="2438400"/>
                        <a:ext cx="2102113" cy="609600"/>
                      </a:xfrm>
                      <a:prstGeom prst="rect">
                        <a:avLst/>
                      </a:prstGeom>
                      <a:noFill/>
                      <a:ln>
                        <a:noFill/>
                      </a:ln>
                    </p:spPr>
                  </p:pic>
                </p:oleObj>
              </mc:Fallback>
            </mc:AlternateContent>
          </a:graphicData>
        </a:graphic>
      </p:graphicFrame>
      <p:graphicFrame>
        <p:nvGraphicFramePr>
          <p:cNvPr id="12" name="Object 5"/>
          <p:cNvGraphicFramePr>
            <a:graphicFrameLocks noChangeAspect="1"/>
          </p:cNvGraphicFramePr>
          <p:nvPr/>
        </p:nvGraphicFramePr>
        <p:xfrm>
          <a:off x="4953000" y="2438400"/>
          <a:ext cx="3721100" cy="589265"/>
        </p:xfrm>
        <a:graphic>
          <a:graphicData uri="http://schemas.openxmlformats.org/presentationml/2006/ole">
            <mc:AlternateContent xmlns:mc="http://schemas.openxmlformats.org/markup-compatibility/2006">
              <mc:Choice xmlns:v="urn:schemas-microsoft-com:vml" Requires="v">
                <p:oleObj spid="_x0000_s13317" name="Equation" r:id="rId10" imgW="1524000" imgH="241300" progId="Equation.3">
                  <p:embed/>
                </p:oleObj>
              </mc:Choice>
              <mc:Fallback>
                <p:oleObj name="Equation" r:id="rId10" imgW="1524000" imgH="241300" progId="Equation.3">
                  <p:embed/>
                  <p:pic>
                    <p:nvPicPr>
                      <p:cNvPr id="12" name="Object 5"/>
                      <p:cNvPicPr>
                        <a:picLocks noChangeAspect="1" noChangeArrowheads="1"/>
                      </p:cNvPicPr>
                      <p:nvPr/>
                    </p:nvPicPr>
                    <p:blipFill>
                      <a:blip r:embed="rId11"/>
                      <a:srcRect/>
                      <a:stretch>
                        <a:fillRect/>
                      </a:stretch>
                    </p:blipFill>
                    <p:spPr bwMode="auto">
                      <a:xfrm>
                        <a:off x="4953000" y="2438400"/>
                        <a:ext cx="3721100" cy="589265"/>
                      </a:xfrm>
                      <a:prstGeom prst="rect">
                        <a:avLst/>
                      </a:prstGeom>
                      <a:noFill/>
                      <a:ln>
                        <a:noFill/>
                      </a:ln>
                    </p:spPr>
                  </p:pic>
                </p:oleObj>
              </mc:Fallback>
            </mc:AlternateContent>
          </a:graphicData>
        </a:graphic>
      </p:graphicFrame>
      <p:graphicFrame>
        <p:nvGraphicFramePr>
          <p:cNvPr id="13" name="Object 5"/>
          <p:cNvGraphicFramePr>
            <a:graphicFrameLocks noChangeAspect="1"/>
          </p:cNvGraphicFramePr>
          <p:nvPr/>
        </p:nvGraphicFramePr>
        <p:xfrm>
          <a:off x="2971800" y="2868612"/>
          <a:ext cx="4362450" cy="865188"/>
        </p:xfrm>
        <a:graphic>
          <a:graphicData uri="http://schemas.openxmlformats.org/presentationml/2006/ole">
            <mc:AlternateContent xmlns:mc="http://schemas.openxmlformats.org/markup-compatibility/2006">
              <mc:Choice xmlns:v="urn:schemas-microsoft-com:vml" Requires="v">
                <p:oleObj spid="_x0000_s13318" name="Equation" r:id="rId12" imgW="1536700" imgH="304800" progId="Equation.3">
                  <p:embed/>
                </p:oleObj>
              </mc:Choice>
              <mc:Fallback>
                <p:oleObj name="Equation" r:id="rId12" imgW="1536700" imgH="304800" progId="Equation.3">
                  <p:embed/>
                  <p:pic>
                    <p:nvPicPr>
                      <p:cNvPr id="13" name="Object 5"/>
                      <p:cNvPicPr>
                        <a:picLocks noChangeAspect="1" noChangeArrowheads="1"/>
                      </p:cNvPicPr>
                      <p:nvPr/>
                    </p:nvPicPr>
                    <p:blipFill>
                      <a:blip r:embed="rId13"/>
                      <a:srcRect/>
                      <a:stretch>
                        <a:fillRect/>
                      </a:stretch>
                    </p:blipFill>
                    <p:spPr bwMode="auto">
                      <a:xfrm>
                        <a:off x="2971800" y="2868612"/>
                        <a:ext cx="4362450" cy="865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0" name="TextBox 4"/>
          <p:cNvSpPr txBox="1">
            <a:spLocks noChangeArrowheads="1"/>
          </p:cNvSpPr>
          <p:nvPr/>
        </p:nvSpPr>
        <p:spPr bwMode="auto">
          <a:xfrm>
            <a:off x="457200" y="3195935"/>
            <a:ext cx="81819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2400" dirty="0" err="1">
                <a:solidFill>
                  <a:srgbClr val="000000"/>
                </a:solidFill>
              </a:rPr>
              <a:t>Modelo</a:t>
            </a:r>
            <a:r>
              <a:rPr lang="en-US" sz="2400" dirty="0">
                <a:solidFill>
                  <a:srgbClr val="000000"/>
                </a:solidFill>
              </a:rPr>
              <a:t> </a:t>
            </a:r>
            <a:r>
              <a:rPr lang="en-US" sz="2400" dirty="0" err="1">
                <a:solidFill>
                  <a:srgbClr val="000000"/>
                </a:solidFill>
              </a:rPr>
              <a:t>reducido</a:t>
            </a:r>
            <a:r>
              <a:rPr lang="en-US" sz="2400" dirty="0">
                <a:solidFill>
                  <a:srgbClr val="000000"/>
                </a:solidFill>
              </a:rPr>
              <a:t>:</a:t>
            </a:r>
          </a:p>
        </p:txBody>
      </p:sp>
      <p:graphicFrame>
        <p:nvGraphicFramePr>
          <p:cNvPr id="14" name="Object 5"/>
          <p:cNvGraphicFramePr>
            <a:graphicFrameLocks noChangeAspect="1"/>
          </p:cNvGraphicFramePr>
          <p:nvPr/>
        </p:nvGraphicFramePr>
        <p:xfrm>
          <a:off x="2270125" y="3810000"/>
          <a:ext cx="2286000" cy="609600"/>
        </p:xfrm>
        <a:graphic>
          <a:graphicData uri="http://schemas.openxmlformats.org/presentationml/2006/ole">
            <mc:AlternateContent xmlns:mc="http://schemas.openxmlformats.org/markup-compatibility/2006">
              <mc:Choice xmlns:v="urn:schemas-microsoft-com:vml" Requires="v">
                <p:oleObj spid="_x0000_s13319" name="Equation" r:id="rId14" imgW="952500" imgH="254000" progId="Equation.3">
                  <p:embed/>
                </p:oleObj>
              </mc:Choice>
              <mc:Fallback>
                <p:oleObj name="Equation" r:id="rId14" imgW="952500" imgH="254000" progId="Equation.3">
                  <p:embed/>
                  <p:pic>
                    <p:nvPicPr>
                      <p:cNvPr id="14" name="Object 5"/>
                      <p:cNvPicPr>
                        <a:picLocks noChangeAspect="1" noChangeArrowheads="1"/>
                      </p:cNvPicPr>
                      <p:nvPr/>
                    </p:nvPicPr>
                    <p:blipFill>
                      <a:blip r:embed="rId15"/>
                      <a:srcRect/>
                      <a:stretch>
                        <a:fillRect/>
                      </a:stretch>
                    </p:blipFill>
                    <p:spPr bwMode="auto">
                      <a:xfrm>
                        <a:off x="2270125" y="3810000"/>
                        <a:ext cx="2286000" cy="609600"/>
                      </a:xfrm>
                      <a:prstGeom prst="rect">
                        <a:avLst/>
                      </a:prstGeom>
                      <a:noFill/>
                      <a:ln>
                        <a:noFill/>
                      </a:ln>
                    </p:spPr>
                  </p:pic>
                </p:oleObj>
              </mc:Fallback>
            </mc:AlternateContent>
          </a:graphicData>
        </a:graphic>
      </p:graphicFrame>
      <p:graphicFrame>
        <p:nvGraphicFramePr>
          <p:cNvPr id="15" name="Object 5"/>
          <p:cNvGraphicFramePr>
            <a:graphicFrameLocks noChangeAspect="1"/>
          </p:cNvGraphicFramePr>
          <p:nvPr/>
        </p:nvGraphicFramePr>
        <p:xfrm>
          <a:off x="4540250" y="3810000"/>
          <a:ext cx="3938588" cy="588963"/>
        </p:xfrm>
        <a:graphic>
          <a:graphicData uri="http://schemas.openxmlformats.org/presentationml/2006/ole">
            <mc:AlternateContent xmlns:mc="http://schemas.openxmlformats.org/markup-compatibility/2006">
              <mc:Choice xmlns:v="urn:schemas-microsoft-com:vml" Requires="v">
                <p:oleObj spid="_x0000_s13320" name="Equation" r:id="rId16" imgW="1612900" imgH="241300" progId="Equation.3">
                  <p:embed/>
                </p:oleObj>
              </mc:Choice>
              <mc:Fallback>
                <p:oleObj name="Equation" r:id="rId16" imgW="1612900" imgH="241300" progId="Equation.3">
                  <p:embed/>
                  <p:pic>
                    <p:nvPicPr>
                      <p:cNvPr id="15" name="Object 5"/>
                      <p:cNvPicPr>
                        <a:picLocks noChangeAspect="1" noChangeArrowheads="1"/>
                      </p:cNvPicPr>
                      <p:nvPr/>
                    </p:nvPicPr>
                    <p:blipFill>
                      <a:blip r:embed="rId17"/>
                      <a:srcRect/>
                      <a:stretch>
                        <a:fillRect/>
                      </a:stretch>
                    </p:blipFill>
                    <p:spPr bwMode="auto">
                      <a:xfrm>
                        <a:off x="4540250" y="3810000"/>
                        <a:ext cx="3938588" cy="588963"/>
                      </a:xfrm>
                      <a:prstGeom prst="rect">
                        <a:avLst/>
                      </a:prstGeom>
                      <a:noFill/>
                      <a:ln>
                        <a:noFill/>
                      </a:ln>
                    </p:spPr>
                  </p:pic>
                </p:oleObj>
              </mc:Fallback>
            </mc:AlternateContent>
          </a:graphicData>
        </a:graphic>
      </p:graphicFrame>
      <p:sp>
        <p:nvSpPr>
          <p:cNvPr id="16" name="TextBox 4"/>
          <p:cNvSpPr txBox="1">
            <a:spLocks noChangeArrowheads="1"/>
          </p:cNvSpPr>
          <p:nvPr/>
        </p:nvSpPr>
        <p:spPr bwMode="auto">
          <a:xfrm>
            <a:off x="457200" y="4461808"/>
            <a:ext cx="8181975"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2400" dirty="0">
                <a:solidFill>
                  <a:srgbClr val="000000"/>
                </a:solidFill>
              </a:rPr>
              <a:t>Para </a:t>
            </a:r>
            <a:r>
              <a:rPr lang="en-US" sz="2400" dirty="0" err="1">
                <a:solidFill>
                  <a:srgbClr val="000000"/>
                </a:solidFill>
              </a:rPr>
              <a:t>hacer</a:t>
            </a:r>
            <a:r>
              <a:rPr lang="en-US" sz="2400" dirty="0">
                <a:solidFill>
                  <a:srgbClr val="000000"/>
                </a:solidFill>
              </a:rPr>
              <a:t> </a:t>
            </a:r>
            <a:r>
              <a:rPr lang="en-US" sz="2400" dirty="0" err="1">
                <a:solidFill>
                  <a:srgbClr val="000000"/>
                </a:solidFill>
              </a:rPr>
              <a:t>esto</a:t>
            </a:r>
            <a:r>
              <a:rPr lang="en-US" sz="2400" dirty="0">
                <a:solidFill>
                  <a:srgbClr val="000000"/>
                </a:solidFill>
              </a:rPr>
              <a:t> </a:t>
            </a:r>
            <a:r>
              <a:rPr lang="en-US" sz="2400" dirty="0" err="1">
                <a:solidFill>
                  <a:srgbClr val="000000"/>
                </a:solidFill>
              </a:rPr>
              <a:t>necesitamos</a:t>
            </a:r>
            <a:r>
              <a:rPr lang="en-US" sz="2400" dirty="0">
                <a:solidFill>
                  <a:srgbClr val="000000"/>
                </a:solidFill>
              </a:rPr>
              <a:t> </a:t>
            </a:r>
            <a:r>
              <a:rPr lang="en-US" sz="2400" dirty="0" err="1">
                <a:solidFill>
                  <a:srgbClr val="000000"/>
                </a:solidFill>
              </a:rPr>
              <a:t>formular</a:t>
            </a:r>
            <a:r>
              <a:rPr lang="en-US" sz="2400" dirty="0">
                <a:solidFill>
                  <a:srgbClr val="000000"/>
                </a:solidFill>
              </a:rPr>
              <a:t> priors para </a:t>
            </a:r>
            <a:r>
              <a:rPr lang="en-US" sz="2400" dirty="0" err="1">
                <a:solidFill>
                  <a:srgbClr val="000000"/>
                </a:solidFill>
              </a:rPr>
              <a:t>cada</a:t>
            </a:r>
            <a:r>
              <a:rPr lang="en-US" sz="2400" dirty="0">
                <a:solidFill>
                  <a:srgbClr val="000000"/>
                </a:solidFill>
              </a:rPr>
              <a:t> </a:t>
            </a:r>
            <a:r>
              <a:rPr lang="en-US" sz="2400" dirty="0" err="1">
                <a:solidFill>
                  <a:srgbClr val="000000"/>
                </a:solidFill>
              </a:rPr>
              <a:t>modelo</a:t>
            </a:r>
            <a:r>
              <a:rPr lang="en-US" sz="2400" dirty="0">
                <a:solidFill>
                  <a:srgbClr val="000000"/>
                </a:solidFill>
              </a:rPr>
              <a:t>.</a:t>
            </a:r>
          </a:p>
          <a:p>
            <a:endParaRPr lang="en-US" sz="2400" dirty="0">
              <a:solidFill>
                <a:srgbClr val="000000"/>
              </a:solidFill>
            </a:endParaRPr>
          </a:p>
          <a:p>
            <a:r>
              <a:rPr lang="en-US" sz="2400" dirty="0">
                <a:solidFill>
                  <a:srgbClr val="000000"/>
                </a:solidFill>
              </a:rPr>
              <a:t>De </a:t>
            </a:r>
            <a:r>
              <a:rPr lang="en-US" sz="2400" dirty="0" err="1">
                <a:solidFill>
                  <a:srgbClr val="000000"/>
                </a:solidFill>
              </a:rPr>
              <a:t>hecho</a:t>
            </a:r>
            <a:r>
              <a:rPr lang="en-US" sz="2400" dirty="0">
                <a:solidFill>
                  <a:srgbClr val="000000"/>
                </a:solidFill>
              </a:rPr>
              <a:t>, la </a:t>
            </a:r>
            <a:r>
              <a:rPr lang="en-US" sz="2400" dirty="0" err="1">
                <a:solidFill>
                  <a:srgbClr val="000000"/>
                </a:solidFill>
              </a:rPr>
              <a:t>manera</a:t>
            </a:r>
            <a:r>
              <a:rPr lang="en-US" sz="2400" dirty="0">
                <a:solidFill>
                  <a:srgbClr val="000000"/>
                </a:solidFill>
              </a:rPr>
              <a:t> mas general de </a:t>
            </a:r>
            <a:r>
              <a:rPr lang="en-US" sz="2400" dirty="0" err="1">
                <a:solidFill>
                  <a:srgbClr val="000000"/>
                </a:solidFill>
              </a:rPr>
              <a:t>hacer</a:t>
            </a:r>
            <a:r>
              <a:rPr lang="en-US" sz="2400" dirty="0">
                <a:solidFill>
                  <a:srgbClr val="000000"/>
                </a:solidFill>
              </a:rPr>
              <a:t> la </a:t>
            </a:r>
            <a:r>
              <a:rPr lang="en-US" sz="2400" dirty="0" err="1">
                <a:solidFill>
                  <a:srgbClr val="000000"/>
                </a:solidFill>
              </a:rPr>
              <a:t>comparación</a:t>
            </a:r>
            <a:r>
              <a:rPr lang="en-US" sz="2400" dirty="0">
                <a:solidFill>
                  <a:srgbClr val="000000"/>
                </a:solidFill>
              </a:rPr>
              <a:t> es </a:t>
            </a:r>
            <a:r>
              <a:rPr lang="en-US" sz="2400" dirty="0" err="1">
                <a:solidFill>
                  <a:srgbClr val="000000"/>
                </a:solidFill>
              </a:rPr>
              <a:t>usando</a:t>
            </a:r>
            <a:r>
              <a:rPr lang="en-US" sz="2400" dirty="0">
                <a:solidFill>
                  <a:srgbClr val="000000"/>
                </a:solidFill>
              </a:rPr>
              <a:t> </a:t>
            </a:r>
            <a:r>
              <a:rPr lang="en-US" sz="2400" dirty="0" err="1">
                <a:solidFill>
                  <a:srgbClr val="000000"/>
                </a:solidFill>
              </a:rPr>
              <a:t>Factores</a:t>
            </a:r>
            <a:r>
              <a:rPr lang="en-US" sz="2400" dirty="0">
                <a:solidFill>
                  <a:srgbClr val="000000"/>
                </a:solidFill>
              </a:rPr>
              <a:t> de Bayes. Pero </a:t>
            </a:r>
            <a:r>
              <a:rPr lang="en-US" sz="2400" dirty="0" err="1">
                <a:solidFill>
                  <a:srgbClr val="000000"/>
                </a:solidFill>
              </a:rPr>
              <a:t>eso</a:t>
            </a:r>
            <a:r>
              <a:rPr lang="en-US" sz="2400" dirty="0">
                <a:solidFill>
                  <a:srgbClr val="000000"/>
                </a:solidFill>
              </a:rPr>
              <a:t> </a:t>
            </a:r>
            <a:r>
              <a:rPr lang="en-US" sz="2400" dirty="0" err="1">
                <a:solidFill>
                  <a:srgbClr val="000000"/>
                </a:solidFill>
              </a:rPr>
              <a:t>va</a:t>
            </a:r>
            <a:r>
              <a:rPr lang="en-US" sz="2400" dirty="0">
                <a:solidFill>
                  <a:srgbClr val="000000"/>
                </a:solidFill>
              </a:rPr>
              <a:t> mas </a:t>
            </a:r>
            <a:r>
              <a:rPr lang="en-US" sz="2400" dirty="0" err="1">
                <a:solidFill>
                  <a:srgbClr val="000000"/>
                </a:solidFill>
              </a:rPr>
              <a:t>allá</a:t>
            </a:r>
            <a:r>
              <a:rPr lang="en-US" sz="2400" dirty="0">
                <a:solidFill>
                  <a:srgbClr val="000000"/>
                </a:solidFill>
              </a:rPr>
              <a:t> del </a:t>
            </a:r>
            <a:r>
              <a:rPr lang="en-US" sz="2400" dirty="0" err="1">
                <a:solidFill>
                  <a:srgbClr val="000000"/>
                </a:solidFill>
              </a:rPr>
              <a:t>contenido</a:t>
            </a:r>
            <a:r>
              <a:rPr lang="en-US" sz="2400" dirty="0">
                <a:solidFill>
                  <a:srgbClr val="000000"/>
                </a:solidFill>
              </a:rPr>
              <a:t> del </a:t>
            </a:r>
            <a:r>
              <a:rPr lang="en-US" sz="2400" dirty="0" err="1">
                <a:solidFill>
                  <a:srgbClr val="000000"/>
                </a:solidFill>
              </a:rPr>
              <a:t>minicurso</a:t>
            </a:r>
            <a:r>
              <a:rPr lang="en-US" sz="2400" dirty="0">
                <a:solidFill>
                  <a:srgbClr val="000000"/>
                </a:solidFill>
              </a:rPr>
              <a:t>. Hoy les </a:t>
            </a:r>
            <a:r>
              <a:rPr lang="en-US" sz="2400" dirty="0" err="1">
                <a:solidFill>
                  <a:srgbClr val="000000"/>
                </a:solidFill>
              </a:rPr>
              <a:t>voy</a:t>
            </a:r>
            <a:r>
              <a:rPr lang="en-US" sz="2400" dirty="0">
                <a:solidFill>
                  <a:srgbClr val="000000"/>
                </a:solidFill>
              </a:rPr>
              <a:t> a </a:t>
            </a:r>
            <a:r>
              <a:rPr lang="en-US" sz="2400" dirty="0" err="1">
                <a:solidFill>
                  <a:srgbClr val="000000"/>
                </a:solidFill>
              </a:rPr>
              <a:t>mostrar</a:t>
            </a:r>
            <a:r>
              <a:rPr lang="en-US" sz="2400" dirty="0">
                <a:solidFill>
                  <a:srgbClr val="000000"/>
                </a:solidFill>
              </a:rPr>
              <a:t> una </a:t>
            </a:r>
            <a:r>
              <a:rPr lang="en-US" sz="2400" dirty="0" err="1">
                <a:solidFill>
                  <a:srgbClr val="000000"/>
                </a:solidFill>
              </a:rPr>
              <a:t>alternativa</a:t>
            </a:r>
            <a:r>
              <a:rPr lang="en-US" sz="2400" dirty="0">
                <a:solidFill>
                  <a:srgbClr val="000000"/>
                </a:solidFill>
              </a:rPr>
              <a:t>.</a:t>
            </a:r>
          </a:p>
        </p:txBody>
      </p:sp>
    </p:spTree>
    <p:extLst>
      <p:ext uri="{BB962C8B-B14F-4D97-AF65-F5344CB8AC3E}">
        <p14:creationId xmlns:p14="http://schemas.microsoft.com/office/powerpoint/2010/main" val="4154628833"/>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chemeClr val="tx1"/>
                                      </p:to>
                                    </p:animClr>
                                  </p:sub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subTnLst>
                                    <p:animClr clrSpc="rgb" dir="cw">
                                      <p:cBhvr override="childStyle">
                                        <p:cTn dur="1" fill="hold" display="0" masterRel="nextClick" afterEffect="1"/>
                                        <p:tgtEl>
                                          <p:spTgt spid="16"/>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idx="4294967295"/>
          </p:nvPr>
        </p:nvSpPr>
        <p:spPr bwMode="auto">
          <a:xfrm>
            <a:off x="457200" y="341313"/>
            <a:ext cx="8228013" cy="11414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a:t>(</a:t>
            </a:r>
            <a:r>
              <a:rPr lang="en-GB" dirty="0" err="1"/>
              <a:t>En</a:t>
            </a:r>
            <a:r>
              <a:rPr lang="en-GB" dirty="0"/>
              <a:t> </a:t>
            </a:r>
            <a:r>
              <a:rPr lang="en-GB" dirty="0" err="1"/>
              <a:t>vez</a:t>
            </a:r>
            <a:r>
              <a:rPr lang="en-GB" dirty="0"/>
              <a:t> de) </a:t>
            </a:r>
            <a:r>
              <a:rPr lang="en-GB" dirty="0" err="1"/>
              <a:t>testear</a:t>
            </a:r>
            <a:r>
              <a:rPr lang="en-GB" dirty="0"/>
              <a:t> </a:t>
            </a:r>
            <a:r>
              <a:rPr lang="en-GB" dirty="0" err="1"/>
              <a:t>hipotesis</a:t>
            </a:r>
            <a:endParaRPr lang="en-US" dirty="0"/>
          </a:p>
        </p:txBody>
      </p:sp>
      <p:graphicFrame>
        <p:nvGraphicFramePr>
          <p:cNvPr id="58371" name="Object 5"/>
          <p:cNvGraphicFramePr>
            <a:graphicFrameLocks noChangeAspect="1"/>
          </p:cNvGraphicFramePr>
          <p:nvPr/>
        </p:nvGraphicFramePr>
        <p:xfrm>
          <a:off x="1447800" y="1752600"/>
          <a:ext cx="5300663" cy="865187"/>
        </p:xfrm>
        <a:graphic>
          <a:graphicData uri="http://schemas.openxmlformats.org/presentationml/2006/ole">
            <mc:AlternateContent xmlns:mc="http://schemas.openxmlformats.org/markup-compatibility/2006">
              <mc:Choice xmlns:v="urn:schemas-microsoft-com:vml" Requires="v">
                <p:oleObj spid="_x0000_s14338" name="Equation" r:id="rId4" imgW="1866900" imgH="304800" progId="Equation.3">
                  <p:embed/>
                </p:oleObj>
              </mc:Choice>
              <mc:Fallback>
                <p:oleObj name="Equation" r:id="rId4" imgW="1866900" imgH="304800" progId="Equation.3">
                  <p:embed/>
                  <p:pic>
                    <p:nvPicPr>
                      <p:cNvPr id="58371" name="Object 5"/>
                      <p:cNvPicPr>
                        <a:picLocks noChangeAspect="1" noChangeArrowheads="1"/>
                      </p:cNvPicPr>
                      <p:nvPr/>
                    </p:nvPicPr>
                    <p:blipFill>
                      <a:blip r:embed="rId5"/>
                      <a:srcRect/>
                      <a:stretch>
                        <a:fillRect/>
                      </a:stretch>
                    </p:blipFill>
                    <p:spPr bwMode="auto">
                      <a:xfrm>
                        <a:off x="1447800" y="1752600"/>
                        <a:ext cx="5300663" cy="865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58374" name="TextBox 4"/>
          <p:cNvSpPr txBox="1">
            <a:spLocks noChangeArrowheads="1"/>
          </p:cNvSpPr>
          <p:nvPr/>
        </p:nvSpPr>
        <p:spPr bwMode="auto">
          <a:xfrm>
            <a:off x="381000" y="3505200"/>
            <a:ext cx="8181975"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2400" dirty="0" err="1">
                <a:solidFill>
                  <a:srgbClr val="000000"/>
                </a:solidFill>
              </a:rPr>
              <a:t>Supongamos</a:t>
            </a:r>
            <a:r>
              <a:rPr lang="en-US" sz="2400" dirty="0">
                <a:solidFill>
                  <a:srgbClr val="000000"/>
                </a:solidFill>
              </a:rPr>
              <a:t> que </a:t>
            </a:r>
            <a:r>
              <a:rPr lang="en-US" sz="2400" dirty="0" err="1">
                <a:solidFill>
                  <a:srgbClr val="000000"/>
                </a:solidFill>
              </a:rPr>
              <a:t>queremos</a:t>
            </a:r>
            <a:r>
              <a:rPr lang="en-US" sz="2400" dirty="0">
                <a:solidFill>
                  <a:srgbClr val="000000"/>
                </a:solidFill>
              </a:rPr>
              <a:t> saber </a:t>
            </a:r>
            <a:r>
              <a:rPr lang="en-US" sz="2400" dirty="0" err="1">
                <a:solidFill>
                  <a:srgbClr val="000000"/>
                </a:solidFill>
              </a:rPr>
              <a:t>si</a:t>
            </a:r>
            <a:r>
              <a:rPr lang="en-US" sz="2400" dirty="0">
                <a:solidFill>
                  <a:srgbClr val="000000"/>
                </a:solidFill>
              </a:rPr>
              <a:t> que </a:t>
            </a:r>
            <a:r>
              <a:rPr lang="en-US" sz="2400" i="1" dirty="0">
                <a:solidFill>
                  <a:srgbClr val="000000"/>
                </a:solidFill>
                <a:latin typeface="Symbol" charset="2"/>
                <a:cs typeface="Symbol" charset="2"/>
              </a:rPr>
              <a:t>b </a:t>
            </a:r>
            <a:r>
              <a:rPr lang="en-US" sz="2400" i="1" dirty="0">
                <a:solidFill>
                  <a:srgbClr val="000000"/>
                </a:solidFill>
              </a:rPr>
              <a:t>&gt; c</a:t>
            </a:r>
            <a:r>
              <a:rPr lang="en-US" sz="2400" dirty="0">
                <a:solidFill>
                  <a:srgbClr val="000000"/>
                </a:solidFill>
              </a:rPr>
              <a:t> (conde c </a:t>
            </a:r>
            <a:r>
              <a:rPr lang="en-US" sz="2400" dirty="0" err="1">
                <a:solidFill>
                  <a:srgbClr val="000000"/>
                </a:solidFill>
              </a:rPr>
              <a:t>representa</a:t>
            </a:r>
            <a:r>
              <a:rPr lang="en-US" sz="2400" dirty="0">
                <a:solidFill>
                  <a:srgbClr val="000000"/>
                </a:solidFill>
              </a:rPr>
              <a:t> un valor </a:t>
            </a:r>
            <a:r>
              <a:rPr lang="en-US" sz="2400" dirty="0" err="1">
                <a:solidFill>
                  <a:srgbClr val="000000"/>
                </a:solidFill>
              </a:rPr>
              <a:t>conocido</a:t>
            </a:r>
            <a:r>
              <a:rPr lang="en-US" sz="2400" dirty="0">
                <a:solidFill>
                  <a:srgbClr val="000000"/>
                </a:solidFill>
              </a:rPr>
              <a:t> e </a:t>
            </a:r>
            <a:r>
              <a:rPr lang="en-US" sz="2400" dirty="0" err="1">
                <a:solidFill>
                  <a:srgbClr val="000000"/>
                </a:solidFill>
              </a:rPr>
              <a:t>importante</a:t>
            </a:r>
            <a:r>
              <a:rPr lang="en-US" sz="2400" dirty="0">
                <a:solidFill>
                  <a:srgbClr val="000000"/>
                </a:solidFill>
              </a:rPr>
              <a:t> para </a:t>
            </a:r>
            <a:r>
              <a:rPr lang="en-US" sz="2400" dirty="0" err="1">
                <a:solidFill>
                  <a:srgbClr val="000000"/>
                </a:solidFill>
              </a:rPr>
              <a:t>nuestro</a:t>
            </a:r>
            <a:r>
              <a:rPr lang="en-US" sz="2400" dirty="0">
                <a:solidFill>
                  <a:srgbClr val="000000"/>
                </a:solidFill>
              </a:rPr>
              <a:t> studio.</a:t>
            </a:r>
          </a:p>
          <a:p>
            <a:endParaRPr lang="en-US" sz="2400" dirty="0">
              <a:solidFill>
                <a:srgbClr val="000000"/>
              </a:solidFill>
            </a:endParaRPr>
          </a:p>
          <a:p>
            <a:r>
              <a:rPr lang="en-US" sz="2400" dirty="0" err="1">
                <a:solidFill>
                  <a:srgbClr val="000000"/>
                </a:solidFill>
              </a:rPr>
              <a:t>En</a:t>
            </a:r>
            <a:r>
              <a:rPr lang="en-US" sz="2400" dirty="0">
                <a:solidFill>
                  <a:srgbClr val="000000"/>
                </a:solidFill>
              </a:rPr>
              <a:t> </a:t>
            </a:r>
            <a:r>
              <a:rPr lang="en-US" sz="2400" dirty="0" err="1">
                <a:solidFill>
                  <a:srgbClr val="000000"/>
                </a:solidFill>
              </a:rPr>
              <a:t>vez</a:t>
            </a:r>
            <a:r>
              <a:rPr lang="en-US" sz="2400" dirty="0">
                <a:solidFill>
                  <a:srgbClr val="000000"/>
                </a:solidFill>
              </a:rPr>
              <a:t> de </a:t>
            </a:r>
            <a:r>
              <a:rPr lang="en-US" sz="2400" dirty="0" err="1">
                <a:solidFill>
                  <a:srgbClr val="000000"/>
                </a:solidFill>
              </a:rPr>
              <a:t>testear</a:t>
            </a:r>
            <a:r>
              <a:rPr lang="en-US" sz="2400" dirty="0">
                <a:solidFill>
                  <a:srgbClr val="000000"/>
                </a:solidFill>
              </a:rPr>
              <a:t> la </a:t>
            </a:r>
            <a:r>
              <a:rPr lang="en-US" sz="2400" dirty="0" err="1">
                <a:solidFill>
                  <a:srgbClr val="000000"/>
                </a:solidFill>
              </a:rPr>
              <a:t>hipótesis</a:t>
            </a:r>
            <a:r>
              <a:rPr lang="en-US" sz="2400" dirty="0">
                <a:solidFill>
                  <a:srgbClr val="000000"/>
                </a:solidFill>
              </a:rPr>
              <a:t> </a:t>
            </a:r>
            <a:r>
              <a:rPr lang="en-US" sz="2400" dirty="0" err="1">
                <a:solidFill>
                  <a:srgbClr val="000000"/>
                </a:solidFill>
              </a:rPr>
              <a:t>nula</a:t>
            </a:r>
            <a:r>
              <a:rPr lang="en-US" sz="2400" dirty="0">
                <a:solidFill>
                  <a:srgbClr val="000000"/>
                </a:solidFill>
              </a:rPr>
              <a:t> </a:t>
            </a:r>
            <a:r>
              <a:rPr lang="en-US" sz="2400" i="1" dirty="0">
                <a:solidFill>
                  <a:srgbClr val="000000"/>
                </a:solidFill>
              </a:rPr>
              <a:t>H</a:t>
            </a:r>
            <a:r>
              <a:rPr lang="en-US" sz="2400" i="1" baseline="-25000" dirty="0">
                <a:solidFill>
                  <a:srgbClr val="000000"/>
                </a:solidFill>
              </a:rPr>
              <a:t>0</a:t>
            </a:r>
            <a:r>
              <a:rPr lang="en-US" sz="2400" i="1" dirty="0">
                <a:solidFill>
                  <a:srgbClr val="000000"/>
                </a:solidFill>
              </a:rPr>
              <a:t>: </a:t>
            </a:r>
            <a:r>
              <a:rPr lang="en-US" sz="2400" i="1" dirty="0" err="1">
                <a:solidFill>
                  <a:srgbClr val="000000"/>
                </a:solidFill>
                <a:latin typeface="Symbol" charset="2"/>
                <a:cs typeface="Symbol" charset="2"/>
              </a:rPr>
              <a:t>b</a:t>
            </a:r>
            <a:r>
              <a:rPr lang="en-US" sz="2400" i="1" dirty="0" err="1">
                <a:solidFill>
                  <a:srgbClr val="000000"/>
                </a:solidFill>
              </a:rPr>
              <a:t>≤c</a:t>
            </a:r>
            <a:r>
              <a:rPr lang="en-US" sz="2400" dirty="0">
                <a:solidFill>
                  <a:srgbClr val="000000"/>
                </a:solidFill>
              </a:rPr>
              <a:t>, Podemos </a:t>
            </a:r>
            <a:r>
              <a:rPr lang="en-US" sz="2400" dirty="0" err="1">
                <a:solidFill>
                  <a:srgbClr val="000000"/>
                </a:solidFill>
              </a:rPr>
              <a:t>directamente</a:t>
            </a:r>
            <a:r>
              <a:rPr lang="en-US" sz="2400" dirty="0">
                <a:solidFill>
                  <a:srgbClr val="000000"/>
                </a:solidFill>
              </a:rPr>
              <a:t> </a:t>
            </a:r>
            <a:r>
              <a:rPr lang="en-US" sz="2400" dirty="0" err="1">
                <a:solidFill>
                  <a:srgbClr val="000000"/>
                </a:solidFill>
              </a:rPr>
              <a:t>estimar</a:t>
            </a:r>
            <a:r>
              <a:rPr lang="en-US" sz="2400" dirty="0">
                <a:solidFill>
                  <a:srgbClr val="000000"/>
                </a:solidFill>
              </a:rPr>
              <a:t> la </a:t>
            </a:r>
            <a:r>
              <a:rPr lang="en-US" sz="2400" dirty="0" err="1">
                <a:solidFill>
                  <a:srgbClr val="000000"/>
                </a:solidFill>
              </a:rPr>
              <a:t>probabilidad</a:t>
            </a:r>
            <a:r>
              <a:rPr lang="en-US" sz="2400" dirty="0">
                <a:solidFill>
                  <a:srgbClr val="000000"/>
                </a:solidFill>
              </a:rPr>
              <a:t>: P(</a:t>
            </a:r>
            <a:r>
              <a:rPr lang="en-US" sz="2400" i="1" dirty="0">
                <a:solidFill>
                  <a:srgbClr val="000000"/>
                </a:solidFill>
                <a:latin typeface="Symbol" charset="2"/>
                <a:cs typeface="Symbol" charset="2"/>
              </a:rPr>
              <a:t>b </a:t>
            </a:r>
            <a:r>
              <a:rPr lang="en-US" sz="2400" i="1" dirty="0">
                <a:solidFill>
                  <a:srgbClr val="000000"/>
                </a:solidFill>
              </a:rPr>
              <a:t>&gt; c</a:t>
            </a:r>
            <a:r>
              <a:rPr lang="en-US" sz="2400" dirty="0">
                <a:solidFill>
                  <a:srgbClr val="000000"/>
                </a:solidFill>
              </a:rPr>
              <a:t> )!!!</a:t>
            </a:r>
          </a:p>
          <a:p>
            <a:endParaRPr lang="en-US" sz="2400" dirty="0">
              <a:solidFill>
                <a:srgbClr val="000000"/>
              </a:solidFill>
            </a:endParaRPr>
          </a:p>
        </p:txBody>
      </p:sp>
      <p:graphicFrame>
        <p:nvGraphicFramePr>
          <p:cNvPr id="8" name="Object 5"/>
          <p:cNvGraphicFramePr>
            <a:graphicFrameLocks noChangeAspect="1"/>
          </p:cNvGraphicFramePr>
          <p:nvPr/>
        </p:nvGraphicFramePr>
        <p:xfrm>
          <a:off x="457200" y="2797670"/>
          <a:ext cx="2070100" cy="591643"/>
        </p:xfrm>
        <a:graphic>
          <a:graphicData uri="http://schemas.openxmlformats.org/presentationml/2006/ole">
            <mc:AlternateContent xmlns:mc="http://schemas.openxmlformats.org/markup-compatibility/2006">
              <mc:Choice xmlns:v="urn:schemas-microsoft-com:vml" Requires="v">
                <p:oleObj spid="_x0000_s14339" name="Equation" r:id="rId6" imgW="889000" imgH="254000" progId="Equation.3">
                  <p:embed/>
                </p:oleObj>
              </mc:Choice>
              <mc:Fallback>
                <p:oleObj name="Equation" r:id="rId6" imgW="889000" imgH="254000" progId="Equation.3">
                  <p:embed/>
                  <p:pic>
                    <p:nvPicPr>
                      <p:cNvPr id="8" name="Object 5"/>
                      <p:cNvPicPr>
                        <a:picLocks noChangeAspect="1" noChangeArrowheads="1"/>
                      </p:cNvPicPr>
                      <p:nvPr/>
                    </p:nvPicPr>
                    <p:blipFill>
                      <a:blip r:embed="rId7"/>
                      <a:srcRect/>
                      <a:stretch>
                        <a:fillRect/>
                      </a:stretch>
                    </p:blipFill>
                    <p:spPr bwMode="auto">
                      <a:xfrm>
                        <a:off x="457200" y="2797670"/>
                        <a:ext cx="2070100" cy="591643"/>
                      </a:xfrm>
                      <a:prstGeom prst="rect">
                        <a:avLst/>
                      </a:prstGeom>
                      <a:noFill/>
                      <a:ln>
                        <a:noFill/>
                      </a:ln>
                    </p:spPr>
                  </p:pic>
                </p:oleObj>
              </mc:Fallback>
            </mc:AlternateContent>
          </a:graphicData>
        </a:graphic>
      </p:graphicFrame>
      <p:graphicFrame>
        <p:nvGraphicFramePr>
          <p:cNvPr id="9" name="Object 5"/>
          <p:cNvGraphicFramePr>
            <a:graphicFrameLocks noChangeAspect="1"/>
          </p:cNvGraphicFramePr>
          <p:nvPr/>
        </p:nvGraphicFramePr>
        <p:xfrm>
          <a:off x="2667000" y="2743200"/>
          <a:ext cx="2102113" cy="609600"/>
        </p:xfrm>
        <a:graphic>
          <a:graphicData uri="http://schemas.openxmlformats.org/presentationml/2006/ole">
            <mc:AlternateContent xmlns:mc="http://schemas.openxmlformats.org/markup-compatibility/2006">
              <mc:Choice xmlns:v="urn:schemas-microsoft-com:vml" Requires="v">
                <p:oleObj spid="_x0000_s14340" name="Equation" r:id="rId8" imgW="876300" imgH="254000" progId="Equation.3">
                  <p:embed/>
                </p:oleObj>
              </mc:Choice>
              <mc:Fallback>
                <p:oleObj name="Equation" r:id="rId8" imgW="876300" imgH="254000" progId="Equation.3">
                  <p:embed/>
                  <p:pic>
                    <p:nvPicPr>
                      <p:cNvPr id="9" name="Object 5"/>
                      <p:cNvPicPr>
                        <a:picLocks noChangeAspect="1" noChangeArrowheads="1"/>
                      </p:cNvPicPr>
                      <p:nvPr/>
                    </p:nvPicPr>
                    <p:blipFill>
                      <a:blip r:embed="rId9"/>
                      <a:srcRect/>
                      <a:stretch>
                        <a:fillRect/>
                      </a:stretch>
                    </p:blipFill>
                    <p:spPr bwMode="auto">
                      <a:xfrm>
                        <a:off x="2667000" y="2743200"/>
                        <a:ext cx="2102113" cy="609600"/>
                      </a:xfrm>
                      <a:prstGeom prst="rect">
                        <a:avLst/>
                      </a:prstGeom>
                      <a:noFill/>
                      <a:ln>
                        <a:noFill/>
                      </a:ln>
                    </p:spPr>
                  </p:pic>
                </p:oleObj>
              </mc:Fallback>
            </mc:AlternateContent>
          </a:graphicData>
        </a:graphic>
      </p:graphicFrame>
      <p:graphicFrame>
        <p:nvGraphicFramePr>
          <p:cNvPr id="12" name="Object 5"/>
          <p:cNvGraphicFramePr>
            <a:graphicFrameLocks noChangeAspect="1"/>
          </p:cNvGraphicFramePr>
          <p:nvPr/>
        </p:nvGraphicFramePr>
        <p:xfrm>
          <a:off x="4953000" y="2743200"/>
          <a:ext cx="3721100" cy="589265"/>
        </p:xfrm>
        <a:graphic>
          <a:graphicData uri="http://schemas.openxmlformats.org/presentationml/2006/ole">
            <mc:AlternateContent xmlns:mc="http://schemas.openxmlformats.org/markup-compatibility/2006">
              <mc:Choice xmlns:v="urn:schemas-microsoft-com:vml" Requires="v">
                <p:oleObj spid="_x0000_s14341" name="Equation" r:id="rId10" imgW="1524000" imgH="241300" progId="Equation.3">
                  <p:embed/>
                </p:oleObj>
              </mc:Choice>
              <mc:Fallback>
                <p:oleObj name="Equation" r:id="rId10" imgW="1524000" imgH="241300" progId="Equation.3">
                  <p:embed/>
                  <p:pic>
                    <p:nvPicPr>
                      <p:cNvPr id="12" name="Object 5"/>
                      <p:cNvPicPr>
                        <a:picLocks noChangeAspect="1" noChangeArrowheads="1"/>
                      </p:cNvPicPr>
                      <p:nvPr/>
                    </p:nvPicPr>
                    <p:blipFill>
                      <a:blip r:embed="rId11"/>
                      <a:srcRect/>
                      <a:stretch>
                        <a:fillRect/>
                      </a:stretch>
                    </p:blipFill>
                    <p:spPr bwMode="auto">
                      <a:xfrm>
                        <a:off x="4953000" y="2743200"/>
                        <a:ext cx="3721100" cy="58926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1832603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47675" y="690562"/>
            <a:ext cx="8229600" cy="917575"/>
          </a:xfrm>
        </p:spPr>
        <p:txBody>
          <a:bodyPr>
            <a:normAutofit fontScale="90000"/>
          </a:bodyPr>
          <a:lstStyle/>
          <a:p>
            <a:pPr eaLnBrk="1" hangingPunct="1"/>
            <a:r>
              <a:rPr lang="en-US" altLang="en-US" sz="3200" dirty="0" err="1"/>
              <a:t>Estimar</a:t>
            </a:r>
            <a:r>
              <a:rPr lang="en-US" altLang="en-US" sz="3200" dirty="0"/>
              <a:t> </a:t>
            </a:r>
            <a:r>
              <a:rPr lang="en-US" altLang="en-US" sz="3200" dirty="0" err="1"/>
              <a:t>diferencias</a:t>
            </a:r>
            <a:r>
              <a:rPr lang="en-US" altLang="en-US" sz="3200" dirty="0"/>
              <a:t> entre </a:t>
            </a:r>
            <a:r>
              <a:rPr lang="en-US" altLang="en-US" sz="3200" dirty="0" err="1"/>
              <a:t>niveles</a:t>
            </a:r>
            <a:r>
              <a:rPr lang="en-US" altLang="en-US" sz="3200" dirty="0"/>
              <a:t> de un factor </a:t>
            </a:r>
            <a:r>
              <a:rPr lang="en-US" altLang="en-US" sz="3200" dirty="0" err="1"/>
              <a:t>clasificatorio</a:t>
            </a:r>
            <a:br>
              <a:rPr lang="en-US" altLang="en-US" sz="3200" dirty="0"/>
            </a:br>
            <a:r>
              <a:rPr lang="en-US" altLang="en-US" sz="1800" dirty="0"/>
              <a:t>Credit: Donald Bates (unpublished)</a:t>
            </a:r>
          </a:p>
        </p:txBody>
      </p:sp>
      <p:sp>
        <p:nvSpPr>
          <p:cNvPr id="12291" name="Content Placeholder 1"/>
          <p:cNvSpPr>
            <a:spLocks noGrp="1"/>
          </p:cNvSpPr>
          <p:nvPr>
            <p:ph idx="1"/>
          </p:nvPr>
        </p:nvSpPr>
        <p:spPr>
          <a:xfrm>
            <a:off x="304800" y="1873250"/>
            <a:ext cx="8229600" cy="1250950"/>
          </a:xfrm>
        </p:spPr>
        <p:txBody>
          <a:bodyPr/>
          <a:lstStyle/>
          <a:p>
            <a:pPr marL="0" indent="0">
              <a:buFontTx/>
              <a:buNone/>
            </a:pPr>
            <a:r>
              <a:rPr lang="en-US" altLang="en-US" sz="2800" dirty="0"/>
              <a:t>Podemos </a:t>
            </a:r>
            <a:r>
              <a:rPr lang="en-US" altLang="en-US" sz="2800" dirty="0" err="1"/>
              <a:t>mirar</a:t>
            </a:r>
            <a:r>
              <a:rPr lang="en-US" altLang="en-US" sz="2800" dirty="0"/>
              <a:t> la </a:t>
            </a:r>
            <a:r>
              <a:rPr lang="en-US" altLang="en-US" sz="2800" dirty="0" err="1"/>
              <a:t>distribución</a:t>
            </a:r>
            <a:r>
              <a:rPr lang="en-US" altLang="en-US" sz="2800" dirty="0"/>
              <a:t> posterior de la </a:t>
            </a:r>
            <a:r>
              <a:rPr lang="en-US" altLang="en-US" sz="2800" dirty="0" err="1"/>
              <a:t>diferencia</a:t>
            </a:r>
            <a:r>
              <a:rPr lang="en-US" altLang="en-US" sz="2800" dirty="0"/>
              <a:t> de </a:t>
            </a:r>
            <a:r>
              <a:rPr lang="en-US" altLang="en-US" sz="2800" dirty="0" err="1"/>
              <a:t>efectos</a:t>
            </a:r>
            <a:r>
              <a:rPr lang="en-US" altLang="en-US" sz="2800" dirty="0"/>
              <a:t> de los dos </a:t>
            </a:r>
            <a:r>
              <a:rPr lang="en-US" altLang="en-US" sz="2800" dirty="0" err="1"/>
              <a:t>niveles</a:t>
            </a:r>
            <a:r>
              <a:rPr lang="en-US" altLang="en-US" sz="2800" dirty="0"/>
              <a:t>:</a:t>
            </a:r>
          </a:p>
        </p:txBody>
      </p:sp>
      <p:sp>
        <p:nvSpPr>
          <p:cNvPr id="5" name="TextBox 4"/>
          <p:cNvSpPr txBox="1">
            <a:spLocks noRot="1" noChangeAspect="1" noMove="1" noResize="1" noEditPoints="1" noAdjustHandles="1" noChangeArrowheads="1" noChangeShapeType="1" noTextEdit="1"/>
          </p:cNvSpPr>
          <p:nvPr/>
        </p:nvSpPr>
        <p:spPr>
          <a:xfrm>
            <a:off x="1600200" y="2798797"/>
            <a:ext cx="5257800" cy="541430"/>
          </a:xfrm>
          <a:prstGeom prst="rect">
            <a:avLst/>
          </a:prstGeom>
          <a:blipFill rotWithShape="0">
            <a:blip r:embed="rId2"/>
            <a:stretch>
              <a:fillRect/>
            </a:stretch>
          </a:blipFill>
        </p:spPr>
        <p:txBody>
          <a:bodyPr/>
          <a:lstStyle/>
          <a:p>
            <a:pPr>
              <a:defRPr/>
            </a:pPr>
            <a:r>
              <a:rPr lang="en-US">
                <a:noFill/>
              </a:rPr>
              <a:t> </a:t>
            </a:r>
          </a:p>
        </p:txBody>
      </p:sp>
      <p:cxnSp>
        <p:nvCxnSpPr>
          <p:cNvPr id="12293" name="Straight Connector 9"/>
          <p:cNvCxnSpPr>
            <a:cxnSpLocks noChangeShapeType="1"/>
          </p:cNvCxnSpPr>
          <p:nvPr/>
        </p:nvCxnSpPr>
        <p:spPr bwMode="auto">
          <a:xfrm>
            <a:off x="990600" y="4724400"/>
            <a:ext cx="243840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94" name="Straight Connector 11"/>
          <p:cNvCxnSpPr>
            <a:cxnSpLocks noChangeShapeType="1"/>
          </p:cNvCxnSpPr>
          <p:nvPr/>
        </p:nvCxnSpPr>
        <p:spPr bwMode="auto">
          <a:xfrm flipH="1" flipV="1">
            <a:off x="3043238" y="3654425"/>
            <a:ext cx="4762" cy="121285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95" name="Freeform 12"/>
          <p:cNvSpPr>
            <a:spLocks/>
          </p:cNvSpPr>
          <p:nvPr/>
        </p:nvSpPr>
        <p:spPr bwMode="auto">
          <a:xfrm>
            <a:off x="1133475" y="3654425"/>
            <a:ext cx="2305050" cy="1054100"/>
          </a:xfrm>
          <a:custGeom>
            <a:avLst/>
            <a:gdLst>
              <a:gd name="T0" fmla="*/ 0 w 2306472"/>
              <a:gd name="T1" fmla="*/ 1026809 h 1054295"/>
              <a:gd name="T2" fmla="*/ 395541 w 2306472"/>
              <a:gd name="T3" fmla="*/ 876712 h 1054295"/>
              <a:gd name="T4" fmla="*/ 777443 w 2306472"/>
              <a:gd name="T5" fmla="*/ 194450 h 1054295"/>
              <a:gd name="T6" fmla="*/ 1159345 w 2306472"/>
              <a:gd name="T7" fmla="*/ 30707 h 1054295"/>
              <a:gd name="T8" fmla="*/ 1664000 w 2306472"/>
              <a:gd name="T9" fmla="*/ 712969 h 1054295"/>
              <a:gd name="T10" fmla="*/ 2305050 w 2306472"/>
              <a:gd name="T11" fmla="*/ 1054100 h 10542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06472" h="1054295">
                <a:moveTo>
                  <a:pt x="0" y="1026999"/>
                </a:moveTo>
                <a:cubicBezTo>
                  <a:pt x="133065" y="1021312"/>
                  <a:pt x="266131" y="1015626"/>
                  <a:pt x="395785" y="876874"/>
                </a:cubicBezTo>
                <a:cubicBezTo>
                  <a:pt x="525439" y="738122"/>
                  <a:pt x="650544" y="335513"/>
                  <a:pt x="777923" y="194486"/>
                </a:cubicBezTo>
                <a:cubicBezTo>
                  <a:pt x="905302" y="53459"/>
                  <a:pt x="1012209" y="-55723"/>
                  <a:pt x="1160060" y="30713"/>
                </a:cubicBezTo>
                <a:cubicBezTo>
                  <a:pt x="1307911" y="117149"/>
                  <a:pt x="1473958" y="542504"/>
                  <a:pt x="1665027" y="713101"/>
                </a:cubicBezTo>
                <a:cubicBezTo>
                  <a:pt x="1856096" y="883698"/>
                  <a:pt x="2188191" y="990606"/>
                  <a:pt x="2306472" y="1054295"/>
                </a:cubicBezTo>
              </a:path>
            </a:pathLst>
          </a:custGeom>
          <a:noFill/>
          <a:ln w="9525"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6" name="TextBox 13"/>
          <p:cNvSpPr txBox="1">
            <a:spLocks noChangeArrowheads="1"/>
          </p:cNvSpPr>
          <p:nvPr/>
        </p:nvSpPr>
        <p:spPr bwMode="auto">
          <a:xfrm>
            <a:off x="2887663" y="4811713"/>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i="1"/>
              <a:t>0</a:t>
            </a:r>
          </a:p>
        </p:txBody>
      </p:sp>
      <p:sp>
        <p:nvSpPr>
          <p:cNvPr id="12297" name="TextBox 15"/>
          <p:cNvSpPr txBox="1">
            <a:spLocks noChangeArrowheads="1"/>
          </p:cNvSpPr>
          <p:nvPr/>
        </p:nvSpPr>
        <p:spPr bwMode="auto">
          <a:xfrm>
            <a:off x="3200400" y="3657600"/>
            <a:ext cx="21467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dirty="0" err="1"/>
              <a:t>Obtiene</a:t>
            </a:r>
            <a:r>
              <a:rPr lang="en-US" altLang="en-US" sz="1800" dirty="0"/>
              <a:t> </a:t>
            </a:r>
            <a:r>
              <a:rPr lang="en-US" altLang="en-US" sz="1800" dirty="0" err="1"/>
              <a:t>este</a:t>
            </a:r>
            <a:r>
              <a:rPr lang="en-US" altLang="en-US" sz="1800" dirty="0"/>
              <a:t> area  </a:t>
            </a:r>
          </a:p>
        </p:txBody>
      </p:sp>
      <p:cxnSp>
        <p:nvCxnSpPr>
          <p:cNvPr id="12298" name="Straight Arrow Connector 17"/>
          <p:cNvCxnSpPr>
            <a:cxnSpLocks noChangeShapeType="1"/>
          </p:cNvCxnSpPr>
          <p:nvPr/>
        </p:nvCxnSpPr>
        <p:spPr bwMode="auto">
          <a:xfrm flipH="1">
            <a:off x="3124200" y="3962400"/>
            <a:ext cx="238125" cy="681038"/>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99" name="TextBox 19"/>
          <p:cNvSpPr txBox="1">
            <a:spLocks noChangeArrowheads="1"/>
          </p:cNvSpPr>
          <p:nvPr/>
        </p:nvSpPr>
        <p:spPr bwMode="auto">
          <a:xfrm>
            <a:off x="3740150" y="4064000"/>
            <a:ext cx="51752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600" dirty="0"/>
              <a:t>Un valor </a:t>
            </a:r>
            <a:r>
              <a:rPr lang="en-US" altLang="en-US" sz="1600" dirty="0" err="1"/>
              <a:t>pequeño</a:t>
            </a:r>
            <a:r>
              <a:rPr lang="en-US" altLang="en-US" sz="1600" dirty="0"/>
              <a:t> de area </a:t>
            </a:r>
            <a:r>
              <a:rPr lang="en-US" altLang="en-US" sz="1600" dirty="0" err="1"/>
              <a:t>indica</a:t>
            </a:r>
            <a:r>
              <a:rPr lang="en-US" altLang="en-US" sz="1600" dirty="0"/>
              <a:t> que es </a:t>
            </a:r>
            <a:r>
              <a:rPr lang="en-US" altLang="en-US" sz="1600" dirty="0" err="1"/>
              <a:t>poco</a:t>
            </a:r>
            <a:r>
              <a:rPr lang="en-US" altLang="en-US" sz="1600" dirty="0"/>
              <a:t> probable que ambos </a:t>
            </a:r>
            <a:r>
              <a:rPr lang="en-US" altLang="en-US" sz="1600" dirty="0" err="1"/>
              <a:t>efectos</a:t>
            </a:r>
            <a:r>
              <a:rPr lang="en-US" altLang="en-US" sz="1600" dirty="0"/>
              <a:t> </a:t>
            </a:r>
            <a:r>
              <a:rPr lang="en-US" altLang="en-US" sz="1600" dirty="0" err="1"/>
              <a:t>sean</a:t>
            </a:r>
            <a:r>
              <a:rPr lang="en-US" altLang="en-US" sz="1600" dirty="0"/>
              <a:t> de similar magnitude..</a:t>
            </a:r>
          </a:p>
        </p:txBody>
      </p:sp>
      <mc:AlternateContent xmlns:mc="http://schemas.openxmlformats.org/markup-compatibility/2006" xmlns:a14="http://schemas.microsoft.com/office/drawing/2010/main">
        <mc:Choice Requires="a14">
          <p:sp>
            <p:nvSpPr>
              <p:cNvPr id="14" name="TextBox 13"/>
              <p:cNvSpPr txBox="1"/>
              <p:nvPr/>
            </p:nvSpPr>
            <p:spPr>
              <a:xfrm>
                <a:off x="1864959" y="5569623"/>
                <a:ext cx="5180329"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𝒑</m:t>
                      </m:r>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𝒎𝒊𝒏</m:t>
                      </m:r>
                      <m:d>
                        <m:dPr>
                          <m:ctrlPr>
                            <a:rPr lang="en-US" b="1" i="1" smtClean="0">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𝒌</m:t>
                              </m:r>
                              <m:r>
                                <a:rPr lang="en-US" i="1">
                                  <a:latin typeface="Cambria Math" panose="02040503050406030204" pitchFamily="18" charset="0"/>
                                </a:rPr>
                                <m:t>=</m:t>
                              </m:r>
                              <m:r>
                                <a:rPr lang="en-US" i="1">
                                  <a:latin typeface="Cambria Math" panose="02040503050406030204" pitchFamily="18" charset="0"/>
                                </a:rPr>
                                <m:t>𝟏</m:t>
                              </m:r>
                            </m:sub>
                            <m:sup>
                              <m:r>
                                <a:rPr lang="en-US" i="1">
                                  <a:latin typeface="Cambria Math" panose="02040503050406030204" pitchFamily="18" charset="0"/>
                                </a:rPr>
                                <m:t>𝑲</m:t>
                              </m:r>
                            </m:sup>
                            <m:e>
                              <m:r>
                                <a:rPr lang="en-US" i="1">
                                  <a:latin typeface="Cambria Math" panose="02040503050406030204" pitchFamily="18" charset="0"/>
                                </a:rPr>
                                <m:t>𝑰</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𝒅</m:t>
                                      </m:r>
                                    </m:e>
                                    <m:sub>
                                      <m:r>
                                        <a:rPr lang="en-US" i="1">
                                          <a:latin typeface="Cambria Math" panose="02040503050406030204" pitchFamily="18" charset="0"/>
                                        </a:rPr>
                                        <m:t>𝒊</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𝒊</m:t>
                                          </m:r>
                                        </m:e>
                                        <m:sup>
                                          <m:r>
                                            <a:rPr lang="en-US" i="1">
                                              <a:latin typeface="Cambria Math" panose="02040503050406030204" pitchFamily="18" charset="0"/>
                                            </a:rPr>
                                            <m:t>′</m:t>
                                          </m:r>
                                        </m:sup>
                                      </m:sSup>
                                    </m:sub>
                                    <m:sup>
                                      <m:r>
                                        <a:rPr lang="en-US" i="1">
                                          <a:latin typeface="Cambria Math" panose="02040503050406030204" pitchFamily="18" charset="0"/>
                                        </a:rPr>
                                        <m:t>(</m:t>
                                      </m:r>
                                      <m:r>
                                        <a:rPr lang="en-US" i="1">
                                          <a:latin typeface="Cambria Math" panose="02040503050406030204" pitchFamily="18" charset="0"/>
                                        </a:rPr>
                                        <m:t>𝒌</m:t>
                                      </m:r>
                                      <m:r>
                                        <a:rPr lang="en-US" i="1">
                                          <a:latin typeface="Cambria Math" panose="02040503050406030204" pitchFamily="18" charset="0"/>
                                        </a:rPr>
                                        <m:t>)</m:t>
                                      </m:r>
                                    </m:sup>
                                  </m:sSubSup>
                                </m:e>
                              </m:d>
                              <m:r>
                                <a:rPr lang="en-US" b="1" i="1" smtClean="0">
                                  <a:latin typeface="Cambria Math" panose="02040503050406030204" pitchFamily="18" charset="0"/>
                                </a:rPr>
                                <m:t>&gt;</m:t>
                              </m:r>
                              <m:r>
                                <a:rPr lang="en-US" i="1">
                                  <a:latin typeface="Cambria Math" panose="02040503050406030204" pitchFamily="18" charset="0"/>
                                </a:rPr>
                                <m:t>𝟎</m:t>
                              </m:r>
                            </m:e>
                          </m:nary>
                          <m:r>
                            <a:rPr lang="en-US" b="1" i="1" smtClean="0">
                              <a:latin typeface="Cambria Math" panose="02040503050406030204" pitchFamily="18" charset="0"/>
                            </a:rPr>
                            <m:t>,</m:t>
                          </m:r>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𝒌</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𝑲</m:t>
                              </m:r>
                            </m:sup>
                            <m:e>
                              <m:r>
                                <a:rPr lang="en-US" b="1" i="1" smtClean="0">
                                  <a:latin typeface="Cambria Math" panose="02040503050406030204" pitchFamily="18" charset="0"/>
                                </a:rPr>
                                <m:t>𝑰</m:t>
                              </m:r>
                              <m:d>
                                <m:dPr>
                                  <m:ctrlPr>
                                    <a:rPr lang="en-US" b="1" i="1" smtClean="0">
                                      <a:latin typeface="Cambria Math" panose="02040503050406030204" pitchFamily="18" charset="0"/>
                                    </a:rPr>
                                  </m:ctrlPr>
                                </m:dPr>
                                <m:e>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𝒅</m:t>
                                      </m:r>
                                    </m:e>
                                    <m:sub>
                                      <m:r>
                                        <a:rPr lang="en-US" b="1" i="1" smtClean="0">
                                          <a:latin typeface="Cambria Math" panose="02040503050406030204" pitchFamily="18" charset="0"/>
                                        </a:rPr>
                                        <m:t>𝒊</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m:t>
                                          </m:r>
                                        </m:sup>
                                      </m:sSup>
                                    </m:sub>
                                    <m:sup>
                                      <m:r>
                                        <a:rPr lang="en-US" b="1" i="1" smtClean="0">
                                          <a:latin typeface="Cambria Math" panose="02040503050406030204" pitchFamily="18" charset="0"/>
                                        </a:rPr>
                                        <m:t>(</m:t>
                                      </m:r>
                                      <m:r>
                                        <a:rPr lang="en-US" b="1" i="1" smtClean="0">
                                          <a:latin typeface="Cambria Math" panose="02040503050406030204" pitchFamily="18" charset="0"/>
                                        </a:rPr>
                                        <m:t>𝒌</m:t>
                                      </m:r>
                                      <m:r>
                                        <a:rPr lang="en-US" b="1" i="1" smtClean="0">
                                          <a:latin typeface="Cambria Math" panose="02040503050406030204" pitchFamily="18" charset="0"/>
                                        </a:rPr>
                                        <m:t>)</m:t>
                                      </m:r>
                                    </m:sup>
                                  </m:sSubSup>
                                </m:e>
                              </m:d>
                              <m:r>
                                <a:rPr lang="en-US" b="1" i="1" smtClean="0">
                                  <a:latin typeface="Cambria Math" panose="02040503050406030204" pitchFamily="18" charset="0"/>
                                </a:rPr>
                                <m:t>&lt;</m:t>
                              </m:r>
                              <m:r>
                                <a:rPr lang="en-US" b="1" i="1" smtClean="0">
                                  <a:latin typeface="Cambria Math" panose="02040503050406030204" pitchFamily="18" charset="0"/>
                                </a:rPr>
                                <m:t>𝟎</m:t>
                              </m:r>
                            </m:e>
                          </m:nary>
                          <m:r>
                            <a:rPr lang="en-US" i="1" smtClean="0">
                              <a:latin typeface="Cambria Math" panose="02040503050406030204" pitchFamily="18" charset="0"/>
                            </a:rPr>
                            <m:t> </m:t>
                          </m:r>
                        </m:e>
                      </m:d>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1864959" y="5569623"/>
                <a:ext cx="5180329" cy="891719"/>
              </a:xfrm>
              <a:prstGeom prst="rect">
                <a:avLst/>
              </a:prstGeom>
              <a:blipFill rotWithShape="0">
                <a:blip r:embed="rId3"/>
                <a:stretch>
                  <a:fillRect/>
                </a:stretch>
              </a:blipFill>
            </p:spPr>
            <p:txBody>
              <a:bodyPr/>
              <a:lstStyle/>
              <a:p>
                <a:r>
                  <a:rPr lang="en-US">
                    <a:noFill/>
                  </a:rPr>
                  <a:t> </a:t>
                </a: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pPr eaLnBrk="1" hangingPunct="1"/>
            <a:r>
              <a:rPr lang="en-US" altLang="en-US" dirty="0" err="1"/>
              <a:t>Cómputo</a:t>
            </a:r>
            <a:r>
              <a:rPr lang="en-US" altLang="en-US" dirty="0"/>
              <a:t> de areas bajo la cola de la </a:t>
            </a:r>
            <a:r>
              <a:rPr lang="en-US" altLang="en-US" dirty="0" err="1"/>
              <a:t>distribución</a:t>
            </a:r>
            <a:endParaRPr lang="en-US" altLang="en-US" dirty="0"/>
          </a:p>
        </p:txBody>
      </p:sp>
      <p:sp>
        <p:nvSpPr>
          <p:cNvPr id="12297" name="TextBox 15"/>
          <p:cNvSpPr txBox="1">
            <a:spLocks noChangeArrowheads="1"/>
          </p:cNvSpPr>
          <p:nvPr/>
        </p:nvSpPr>
        <p:spPr bwMode="auto">
          <a:xfrm>
            <a:off x="2743200" y="2651125"/>
            <a:ext cx="20088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200" b="0" dirty="0" err="1"/>
              <a:t>Computar</a:t>
            </a:r>
            <a:r>
              <a:rPr lang="en-US" altLang="en-US" sz="1200" b="0" dirty="0"/>
              <a:t> </a:t>
            </a:r>
            <a:r>
              <a:rPr lang="en-US" altLang="en-US" sz="1200" b="0" dirty="0" err="1"/>
              <a:t>esto</a:t>
            </a:r>
            <a:r>
              <a:rPr lang="en-US" altLang="en-US" sz="1200" b="0" dirty="0"/>
              <a:t> y </a:t>
            </a:r>
            <a:r>
              <a:rPr lang="en-US" altLang="en-US" sz="1200" b="0" dirty="0" err="1"/>
              <a:t>duplicarlo</a:t>
            </a:r>
            <a:endParaRPr lang="en-US" altLang="en-US" sz="1200" b="0" dirty="0"/>
          </a:p>
        </p:txBody>
      </p:sp>
      <p:pic>
        <p:nvPicPr>
          <p:cNvPr id="3" name="Picture 2"/>
          <p:cNvPicPr>
            <a:picLocks noChangeAspect="1"/>
          </p:cNvPicPr>
          <p:nvPr/>
        </p:nvPicPr>
        <p:blipFill>
          <a:blip r:embed="rId2"/>
          <a:stretch>
            <a:fillRect/>
          </a:stretch>
        </p:blipFill>
        <p:spPr>
          <a:xfrm>
            <a:off x="1828800" y="1900602"/>
            <a:ext cx="5260236" cy="541767"/>
          </a:xfrm>
          <a:prstGeom prst="rect">
            <a:avLst/>
          </a:prstGeom>
        </p:spPr>
      </p:pic>
      <p:cxnSp>
        <p:nvCxnSpPr>
          <p:cNvPr id="6" name="Straight Arrow Connector 5"/>
          <p:cNvCxnSpPr/>
          <p:nvPr/>
        </p:nvCxnSpPr>
        <p:spPr bwMode="auto">
          <a:xfrm>
            <a:off x="3364579" y="4396583"/>
            <a:ext cx="369221" cy="845342"/>
          </a:xfrm>
          <a:prstGeom prst="straightConnector1">
            <a:avLst/>
          </a:prstGeom>
          <a:solidFill>
            <a:schemeClr val="accent1"/>
          </a:solidFill>
          <a:ln w="9525" cap="flat" cmpd="sng" algn="ctr">
            <a:solidFill>
              <a:schemeClr val="tx1"/>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9"/>
          <p:cNvCxnSpPr>
            <a:cxnSpLocks noChangeShapeType="1"/>
          </p:cNvCxnSpPr>
          <p:nvPr/>
        </p:nvCxnSpPr>
        <p:spPr bwMode="auto">
          <a:xfrm>
            <a:off x="1114304" y="4442529"/>
            <a:ext cx="243840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1"/>
          <p:cNvCxnSpPr>
            <a:cxnSpLocks noChangeShapeType="1"/>
          </p:cNvCxnSpPr>
          <p:nvPr/>
        </p:nvCxnSpPr>
        <p:spPr bwMode="auto">
          <a:xfrm flipH="1" flipV="1">
            <a:off x="3166942" y="3372554"/>
            <a:ext cx="4762" cy="121285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Freeform 12"/>
          <p:cNvSpPr>
            <a:spLocks/>
          </p:cNvSpPr>
          <p:nvPr/>
        </p:nvSpPr>
        <p:spPr bwMode="auto">
          <a:xfrm>
            <a:off x="1257179" y="3372554"/>
            <a:ext cx="2305050" cy="1054100"/>
          </a:xfrm>
          <a:custGeom>
            <a:avLst/>
            <a:gdLst>
              <a:gd name="T0" fmla="*/ 0 w 2306472"/>
              <a:gd name="T1" fmla="*/ 1026809 h 1054295"/>
              <a:gd name="T2" fmla="*/ 395541 w 2306472"/>
              <a:gd name="T3" fmla="*/ 876712 h 1054295"/>
              <a:gd name="T4" fmla="*/ 777443 w 2306472"/>
              <a:gd name="T5" fmla="*/ 194450 h 1054295"/>
              <a:gd name="T6" fmla="*/ 1159345 w 2306472"/>
              <a:gd name="T7" fmla="*/ 30707 h 1054295"/>
              <a:gd name="T8" fmla="*/ 1664000 w 2306472"/>
              <a:gd name="T9" fmla="*/ 712969 h 1054295"/>
              <a:gd name="T10" fmla="*/ 2305050 w 2306472"/>
              <a:gd name="T11" fmla="*/ 1054100 h 10542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06472" h="1054295">
                <a:moveTo>
                  <a:pt x="0" y="1026999"/>
                </a:moveTo>
                <a:cubicBezTo>
                  <a:pt x="133065" y="1021312"/>
                  <a:pt x="266131" y="1015626"/>
                  <a:pt x="395785" y="876874"/>
                </a:cubicBezTo>
                <a:cubicBezTo>
                  <a:pt x="525439" y="738122"/>
                  <a:pt x="650544" y="335513"/>
                  <a:pt x="777923" y="194486"/>
                </a:cubicBezTo>
                <a:cubicBezTo>
                  <a:pt x="905302" y="53459"/>
                  <a:pt x="1012209" y="-55723"/>
                  <a:pt x="1160060" y="30713"/>
                </a:cubicBezTo>
                <a:cubicBezTo>
                  <a:pt x="1307911" y="117149"/>
                  <a:pt x="1473958" y="542504"/>
                  <a:pt x="1665027" y="713101"/>
                </a:cubicBezTo>
                <a:cubicBezTo>
                  <a:pt x="1856096" y="883698"/>
                  <a:pt x="2188191" y="990606"/>
                  <a:pt x="2306472" y="1054295"/>
                </a:cubicBezTo>
              </a:path>
            </a:pathLst>
          </a:custGeom>
          <a:noFill/>
          <a:ln w="9525"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23" name="Straight Arrow Connector 17"/>
          <p:cNvCxnSpPr>
            <a:cxnSpLocks noChangeShapeType="1"/>
          </p:cNvCxnSpPr>
          <p:nvPr/>
        </p:nvCxnSpPr>
        <p:spPr bwMode="auto">
          <a:xfrm flipH="1">
            <a:off x="3275108" y="2872010"/>
            <a:ext cx="673587" cy="1549418"/>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9"/>
          <p:cNvCxnSpPr>
            <a:cxnSpLocks noChangeShapeType="1"/>
          </p:cNvCxnSpPr>
          <p:nvPr/>
        </p:nvCxnSpPr>
        <p:spPr bwMode="auto">
          <a:xfrm>
            <a:off x="5969936" y="4662448"/>
            <a:ext cx="243840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11"/>
          <p:cNvCxnSpPr>
            <a:cxnSpLocks noChangeShapeType="1"/>
          </p:cNvCxnSpPr>
          <p:nvPr/>
        </p:nvCxnSpPr>
        <p:spPr bwMode="auto">
          <a:xfrm flipH="1" flipV="1">
            <a:off x="6500900" y="3536911"/>
            <a:ext cx="4762" cy="121285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Freeform 12"/>
          <p:cNvSpPr>
            <a:spLocks/>
          </p:cNvSpPr>
          <p:nvPr/>
        </p:nvSpPr>
        <p:spPr bwMode="auto">
          <a:xfrm>
            <a:off x="6112811" y="3592473"/>
            <a:ext cx="2305050" cy="1054100"/>
          </a:xfrm>
          <a:custGeom>
            <a:avLst/>
            <a:gdLst>
              <a:gd name="T0" fmla="*/ 0 w 2306472"/>
              <a:gd name="T1" fmla="*/ 1026809 h 1054295"/>
              <a:gd name="T2" fmla="*/ 395541 w 2306472"/>
              <a:gd name="T3" fmla="*/ 876712 h 1054295"/>
              <a:gd name="T4" fmla="*/ 777443 w 2306472"/>
              <a:gd name="T5" fmla="*/ 194450 h 1054295"/>
              <a:gd name="T6" fmla="*/ 1159345 w 2306472"/>
              <a:gd name="T7" fmla="*/ 30707 h 1054295"/>
              <a:gd name="T8" fmla="*/ 1664000 w 2306472"/>
              <a:gd name="T9" fmla="*/ 712969 h 1054295"/>
              <a:gd name="T10" fmla="*/ 2305050 w 2306472"/>
              <a:gd name="T11" fmla="*/ 1054100 h 10542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06472" h="1054295">
                <a:moveTo>
                  <a:pt x="0" y="1026999"/>
                </a:moveTo>
                <a:cubicBezTo>
                  <a:pt x="133065" y="1021312"/>
                  <a:pt x="266131" y="1015626"/>
                  <a:pt x="395785" y="876874"/>
                </a:cubicBezTo>
                <a:cubicBezTo>
                  <a:pt x="525439" y="738122"/>
                  <a:pt x="650544" y="335513"/>
                  <a:pt x="777923" y="194486"/>
                </a:cubicBezTo>
                <a:cubicBezTo>
                  <a:pt x="905302" y="53459"/>
                  <a:pt x="1012209" y="-55723"/>
                  <a:pt x="1160060" y="30713"/>
                </a:cubicBezTo>
                <a:cubicBezTo>
                  <a:pt x="1307911" y="117149"/>
                  <a:pt x="1473958" y="542504"/>
                  <a:pt x="1665027" y="713101"/>
                </a:cubicBezTo>
                <a:cubicBezTo>
                  <a:pt x="1856096" y="883698"/>
                  <a:pt x="2188191" y="990606"/>
                  <a:pt x="2306472" y="1054295"/>
                </a:cubicBezTo>
              </a:path>
            </a:pathLst>
          </a:custGeom>
          <a:noFill/>
          <a:ln w="9525"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Box 13"/>
          <p:cNvSpPr txBox="1">
            <a:spLocks noChangeArrowheads="1"/>
          </p:cNvSpPr>
          <p:nvPr/>
        </p:nvSpPr>
        <p:spPr bwMode="auto">
          <a:xfrm>
            <a:off x="6324600" y="4720193"/>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b="0" i="1" dirty="0">
                <a:latin typeface="Times New Roman" panose="02020603050405020304" pitchFamily="18" charset="0"/>
                <a:cs typeface="Times New Roman" panose="02020603050405020304" pitchFamily="18" charset="0"/>
              </a:rPr>
              <a:t>0</a:t>
            </a:r>
          </a:p>
        </p:txBody>
      </p:sp>
      <p:cxnSp>
        <p:nvCxnSpPr>
          <p:cNvPr id="28" name="Straight Arrow Connector 17"/>
          <p:cNvCxnSpPr>
            <a:cxnSpLocks noChangeShapeType="1"/>
          </p:cNvCxnSpPr>
          <p:nvPr/>
        </p:nvCxnSpPr>
        <p:spPr bwMode="auto">
          <a:xfrm flipH="1">
            <a:off x="6112811" y="4645110"/>
            <a:ext cx="211789" cy="596815"/>
          </a:xfrm>
          <a:prstGeom prst="straightConnector1">
            <a:avLst/>
          </a:prstGeom>
          <a:noFill/>
          <a:ln w="9525" algn="ctr">
            <a:solidFill>
              <a:schemeClr val="tx1"/>
            </a:solidFill>
            <a:prstDash val="sys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a:off x="6096000" y="2996286"/>
            <a:ext cx="334087" cy="164882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TextBox 13"/>
          <p:cNvSpPr txBox="1">
            <a:spLocks noChangeArrowheads="1"/>
          </p:cNvSpPr>
          <p:nvPr/>
        </p:nvSpPr>
        <p:spPr bwMode="auto">
          <a:xfrm>
            <a:off x="2967285" y="4529614"/>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b="0" i="1">
                <a:latin typeface="Times New Roman" panose="02020603050405020304" pitchFamily="18" charset="0"/>
                <a:cs typeface="Times New Roman" panose="02020603050405020304" pitchFamily="18" charset="0"/>
              </a:rPr>
              <a:t>0</a:t>
            </a:r>
            <a:endParaRPr lang="en-US" altLang="en-US" sz="1800" b="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1" name="TextBox 50"/>
              <p:cNvSpPr txBox="1"/>
              <p:nvPr/>
            </p:nvSpPr>
            <p:spPr>
              <a:xfrm>
                <a:off x="1828800" y="5257800"/>
                <a:ext cx="5180329"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𝒑</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𝟏</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𝟐</m:t>
                      </m:r>
                      <m:r>
                        <a:rPr lang="en-US" b="1" i="1" smtClean="0">
                          <a:solidFill>
                            <a:schemeClr val="tx1"/>
                          </a:solidFill>
                          <a:latin typeface="Cambria Math" panose="02040503050406030204" pitchFamily="18" charset="0"/>
                        </a:rPr>
                        <m:t>𝒎𝒊𝒏</m:t>
                      </m:r>
                      <m:d>
                        <m:dPr>
                          <m:ctrlPr>
                            <a:rPr lang="en-US" b="1" i="1" smtClean="0">
                              <a:solidFill>
                                <a:schemeClr val="tx1"/>
                              </a:solidFill>
                              <a:latin typeface="Cambria Math" panose="02040503050406030204" pitchFamily="18" charset="0"/>
                            </a:rPr>
                          </m:ctrlPr>
                        </m:dPr>
                        <m:e>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𝒌</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𝟏</m:t>
                              </m:r>
                            </m:sub>
                            <m:sup>
                              <m:r>
                                <a:rPr lang="en-US" i="1">
                                  <a:solidFill>
                                    <a:schemeClr val="tx1"/>
                                  </a:solidFill>
                                  <a:latin typeface="Cambria Math" panose="02040503050406030204" pitchFamily="18" charset="0"/>
                                </a:rPr>
                                <m:t>𝑲</m:t>
                              </m:r>
                            </m:sup>
                            <m:e>
                              <m:r>
                                <a:rPr lang="en-US" i="1">
                                  <a:solidFill>
                                    <a:schemeClr val="tx1"/>
                                  </a:solidFill>
                                  <a:latin typeface="Cambria Math" panose="02040503050406030204" pitchFamily="18" charset="0"/>
                                </a:rPr>
                                <m:t>𝑰</m:t>
                              </m:r>
                              <m:d>
                                <m:dPr>
                                  <m:ctrlPr>
                                    <a:rPr lang="en-US" i="1">
                                      <a:solidFill>
                                        <a:schemeClr val="tx1"/>
                                      </a:solidFill>
                                      <a:latin typeface="Cambria Math" panose="02040503050406030204" pitchFamily="18" charset="0"/>
                                    </a:rPr>
                                  </m:ctrlPr>
                                </m:dPr>
                                <m:e>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𝒅</m:t>
                                      </m:r>
                                    </m:e>
                                    <m:sub>
                                      <m:r>
                                        <a:rPr lang="en-US" i="1">
                                          <a:solidFill>
                                            <a:schemeClr val="tx1"/>
                                          </a:solidFill>
                                          <a:latin typeface="Cambria Math" panose="02040503050406030204" pitchFamily="18" charset="0"/>
                                        </a:rPr>
                                        <m:t>𝒊</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𝒊</m:t>
                                          </m:r>
                                        </m:e>
                                        <m:sup>
                                          <m:r>
                                            <a:rPr lang="en-US" i="1">
                                              <a:solidFill>
                                                <a:schemeClr val="tx1"/>
                                              </a:solidFill>
                                              <a:latin typeface="Cambria Math" panose="02040503050406030204" pitchFamily="18" charset="0"/>
                                            </a:rPr>
                                            <m:t>′</m:t>
                                          </m:r>
                                        </m:sup>
                                      </m:sSup>
                                    </m:sub>
                                    <m: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𝒌</m:t>
                                      </m:r>
                                      <m:r>
                                        <a:rPr lang="en-US" i="1">
                                          <a:solidFill>
                                            <a:schemeClr val="tx1"/>
                                          </a:solidFill>
                                          <a:latin typeface="Cambria Math" panose="02040503050406030204" pitchFamily="18" charset="0"/>
                                        </a:rPr>
                                        <m:t>)</m:t>
                                      </m:r>
                                    </m:sup>
                                  </m:sSubSup>
                                </m:e>
                              </m:d>
                              <m:r>
                                <a:rPr lang="en-US" b="1" i="1" smtClean="0">
                                  <a:solidFill>
                                    <a:schemeClr val="tx1"/>
                                  </a:solidFill>
                                  <a:latin typeface="Cambria Math" panose="02040503050406030204" pitchFamily="18" charset="0"/>
                                </a:rPr>
                                <m:t>&gt;</m:t>
                              </m:r>
                              <m:r>
                                <a:rPr lang="en-US" i="1">
                                  <a:solidFill>
                                    <a:schemeClr val="tx1"/>
                                  </a:solidFill>
                                  <a:latin typeface="Cambria Math" panose="02040503050406030204" pitchFamily="18" charset="0"/>
                                </a:rPr>
                                <m:t>𝟎</m:t>
                              </m:r>
                            </m:e>
                          </m:nary>
                          <m:r>
                            <a:rPr lang="en-US" b="1" i="1" smtClean="0">
                              <a:solidFill>
                                <a:schemeClr val="tx1"/>
                              </a:solidFill>
                              <a:latin typeface="Cambria Math" panose="02040503050406030204" pitchFamily="18" charset="0"/>
                            </a:rPr>
                            <m:t>,</m:t>
                          </m:r>
                          <m:nary>
                            <m:naryPr>
                              <m:chr m:val="∑"/>
                              <m:ctrlPr>
                                <a:rPr lang="en-US" b="1" i="1" smtClean="0">
                                  <a:solidFill>
                                    <a:schemeClr val="tx1"/>
                                  </a:solidFill>
                                  <a:latin typeface="Cambria Math" panose="02040503050406030204" pitchFamily="18" charset="0"/>
                                </a:rPr>
                              </m:ctrlPr>
                            </m:naryPr>
                            <m:sub>
                              <m:r>
                                <m:rPr>
                                  <m:brk m:alnAt="23"/>
                                </m:rPr>
                                <a:rPr lang="en-US" b="1" i="1" smtClean="0">
                                  <a:solidFill>
                                    <a:schemeClr val="tx1"/>
                                  </a:solidFill>
                                  <a:latin typeface="Cambria Math" panose="02040503050406030204" pitchFamily="18" charset="0"/>
                                </a:rPr>
                                <m:t>𝒌</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𝟏</m:t>
                              </m:r>
                            </m:sub>
                            <m:sup>
                              <m:r>
                                <a:rPr lang="en-US" b="1" i="1" smtClean="0">
                                  <a:solidFill>
                                    <a:schemeClr val="tx1"/>
                                  </a:solidFill>
                                  <a:latin typeface="Cambria Math" panose="02040503050406030204" pitchFamily="18" charset="0"/>
                                </a:rPr>
                                <m:t>𝑲</m:t>
                              </m:r>
                            </m:sup>
                            <m:e>
                              <m:r>
                                <a:rPr lang="en-US" b="1" i="1" smtClean="0">
                                  <a:solidFill>
                                    <a:schemeClr val="tx1"/>
                                  </a:solidFill>
                                  <a:latin typeface="Cambria Math" panose="02040503050406030204" pitchFamily="18" charset="0"/>
                                </a:rPr>
                                <m:t>𝑰</m:t>
                              </m:r>
                              <m:d>
                                <m:dPr>
                                  <m:ctrlPr>
                                    <a:rPr lang="en-US" b="1" i="1" smtClean="0">
                                      <a:solidFill>
                                        <a:schemeClr val="tx1"/>
                                      </a:solidFill>
                                      <a:latin typeface="Cambria Math" panose="02040503050406030204" pitchFamily="18" charset="0"/>
                                    </a:rPr>
                                  </m:ctrlPr>
                                </m:dPr>
                                <m:e>
                                  <m:sSubSup>
                                    <m:sSubSupPr>
                                      <m:ctrlPr>
                                        <a:rPr lang="en-US" b="1" i="1" smtClean="0">
                                          <a:solidFill>
                                            <a:schemeClr val="tx1"/>
                                          </a:solidFill>
                                          <a:latin typeface="Cambria Math" panose="02040503050406030204" pitchFamily="18" charset="0"/>
                                        </a:rPr>
                                      </m:ctrlPr>
                                    </m:sSubSup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𝒊</m:t>
                                      </m:r>
                                      <m:r>
                                        <a:rPr lang="en-US" b="1" i="1" smtClean="0">
                                          <a:solidFill>
                                            <a:schemeClr val="tx1"/>
                                          </a:solidFill>
                                          <a:latin typeface="Cambria Math" panose="02040503050406030204" pitchFamily="18" charset="0"/>
                                        </a:rPr>
                                        <m:t>,</m:t>
                                      </m:r>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𝒊</m:t>
                                          </m:r>
                                        </m:e>
                                        <m:sup>
                                          <m:r>
                                            <a:rPr lang="en-US" b="1" i="1" smtClean="0">
                                              <a:solidFill>
                                                <a:schemeClr val="tx1"/>
                                              </a:solidFill>
                                              <a:latin typeface="Cambria Math" panose="02040503050406030204" pitchFamily="18" charset="0"/>
                                            </a:rPr>
                                            <m:t>′</m:t>
                                          </m:r>
                                        </m:sup>
                                      </m:sSup>
                                    </m:sub>
                                    <m:sup>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𝒌</m:t>
                                      </m:r>
                                      <m:r>
                                        <a:rPr lang="en-US" b="1" i="1" smtClean="0">
                                          <a:solidFill>
                                            <a:schemeClr val="tx1"/>
                                          </a:solidFill>
                                          <a:latin typeface="Cambria Math" panose="02040503050406030204" pitchFamily="18" charset="0"/>
                                        </a:rPr>
                                        <m:t>)</m:t>
                                      </m:r>
                                    </m:sup>
                                  </m:sSubSup>
                                </m:e>
                              </m:d>
                              <m:r>
                                <a:rPr lang="en-US" b="1" i="1" smtClean="0">
                                  <a:solidFill>
                                    <a:schemeClr val="tx1"/>
                                  </a:solidFill>
                                  <a:latin typeface="Cambria Math" panose="02040503050406030204" pitchFamily="18" charset="0"/>
                                </a:rPr>
                                <m:t>&lt;</m:t>
                              </m:r>
                              <m:r>
                                <a:rPr lang="en-US" b="1" i="1" smtClean="0">
                                  <a:solidFill>
                                    <a:schemeClr val="tx1"/>
                                  </a:solidFill>
                                  <a:latin typeface="Cambria Math" panose="02040503050406030204" pitchFamily="18" charset="0"/>
                                </a:rPr>
                                <m:t>𝟎</m:t>
                              </m:r>
                            </m:e>
                          </m:nary>
                          <m:r>
                            <a:rPr lang="en-US" i="1" smtClean="0">
                              <a:solidFill>
                                <a:schemeClr val="tx1"/>
                              </a:solidFill>
                              <a:latin typeface="Cambria Math" panose="02040503050406030204" pitchFamily="18" charset="0"/>
                            </a:rPr>
                            <m:t> </m:t>
                          </m:r>
                        </m:e>
                      </m:d>
                    </m:oMath>
                  </m:oMathPara>
                </a14:m>
                <a:endParaRPr lang="en-US"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1828800" y="5257800"/>
                <a:ext cx="5180329" cy="891719"/>
              </a:xfrm>
              <a:prstGeom prst="rect">
                <a:avLst/>
              </a:prstGeom>
              <a:blipFill>
                <a:blip r:embed="rId3"/>
                <a:stretch>
                  <a:fillRect/>
                </a:stretch>
              </a:blipFill>
            </p:spPr>
            <p:txBody>
              <a:bodyPr/>
              <a:lstStyle/>
              <a:p>
                <a:r>
                  <a:rPr lang="es-AR">
                    <a:noFill/>
                  </a:rPr>
                  <a:t> </a:t>
                </a:r>
              </a:p>
            </p:txBody>
          </p:sp>
        </mc:Fallback>
      </mc:AlternateContent>
      <p:sp>
        <p:nvSpPr>
          <p:cNvPr id="12312" name="TextBox 12311"/>
          <p:cNvSpPr txBox="1"/>
          <p:nvPr/>
        </p:nvSpPr>
        <p:spPr>
          <a:xfrm>
            <a:off x="228600" y="6125870"/>
            <a:ext cx="8686800" cy="646331"/>
          </a:xfrm>
          <a:prstGeom prst="rect">
            <a:avLst/>
          </a:prstGeom>
          <a:noFill/>
        </p:spPr>
        <p:txBody>
          <a:bodyPr wrap="square" rtlCol="0">
            <a:spAutoFit/>
          </a:bodyPr>
          <a:lstStyle/>
          <a:p>
            <a:r>
              <a:rPr lang="en-US" b="0" dirty="0"/>
              <a:t>Nota: </a:t>
            </a:r>
            <a:r>
              <a:rPr lang="en-US" b="0" dirty="0" err="1"/>
              <a:t>si</a:t>
            </a:r>
            <a:r>
              <a:rPr lang="en-US" b="0" dirty="0"/>
              <a:t> hay una </a:t>
            </a:r>
            <a:r>
              <a:rPr lang="en-US" b="0" dirty="0" err="1"/>
              <a:t>dirección</a:t>
            </a:r>
            <a:r>
              <a:rPr lang="en-US" b="0" dirty="0"/>
              <a:t> de </a:t>
            </a:r>
            <a:r>
              <a:rPr lang="en-US" b="0" dirty="0" err="1"/>
              <a:t>cambio</a:t>
            </a:r>
            <a:r>
              <a:rPr lang="en-US" b="0" dirty="0"/>
              <a:t> </a:t>
            </a:r>
            <a:r>
              <a:rPr lang="en-US" b="0" dirty="0" err="1"/>
              <a:t>esperado</a:t>
            </a:r>
            <a:r>
              <a:rPr lang="en-US" b="0" dirty="0"/>
              <a:t>, se </a:t>
            </a:r>
            <a:r>
              <a:rPr lang="en-US" b="0" dirty="0" err="1"/>
              <a:t>puede</a:t>
            </a:r>
            <a:r>
              <a:rPr lang="en-US" b="0" dirty="0"/>
              <a:t> </a:t>
            </a:r>
            <a:r>
              <a:rPr lang="en-US" b="0" dirty="0" err="1"/>
              <a:t>hacer</a:t>
            </a:r>
            <a:r>
              <a:rPr lang="en-US" b="0" dirty="0"/>
              <a:t> el </a:t>
            </a:r>
            <a:r>
              <a:rPr lang="en-US" b="0" dirty="0" err="1"/>
              <a:t>cómputo</a:t>
            </a:r>
            <a:r>
              <a:rPr lang="en-US" b="0" dirty="0"/>
              <a:t> a una cola. </a:t>
            </a:r>
            <a:r>
              <a:rPr lang="en-US" b="0" dirty="0" err="1"/>
              <a:t>Parecido</a:t>
            </a:r>
            <a:r>
              <a:rPr lang="en-US" b="0" dirty="0"/>
              <a:t> a un test de una cola </a:t>
            </a:r>
            <a:r>
              <a:rPr lang="en-US" b="0" dirty="0" err="1"/>
              <a:t>en</a:t>
            </a:r>
            <a:r>
              <a:rPr lang="en-US" b="0" dirty="0"/>
              <a:t> </a:t>
            </a:r>
            <a:r>
              <a:rPr lang="en-US" b="0" dirty="0" err="1"/>
              <a:t>estadistica</a:t>
            </a:r>
            <a:r>
              <a:rPr lang="en-US" b="0" dirty="0"/>
              <a:t> </a:t>
            </a:r>
            <a:r>
              <a:rPr lang="en-US" b="0" dirty="0" err="1"/>
              <a:t>frecuentista</a:t>
            </a:r>
            <a:r>
              <a:rPr lang="en-US" b="0" dirty="0"/>
              <a:t>.</a:t>
            </a:r>
          </a:p>
        </p:txBody>
      </p:sp>
    </p:spTree>
    <p:extLst>
      <p:ext uri="{BB962C8B-B14F-4D97-AF65-F5344CB8AC3E}">
        <p14:creationId xmlns:p14="http://schemas.microsoft.com/office/powerpoint/2010/main" val="203751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534988"/>
            <a:ext cx="8228013" cy="1141412"/>
          </a:xfrm>
        </p:spPr>
        <p:txBody>
          <a:bodyPr>
            <a:normAutofit/>
          </a:bodyPr>
          <a:lstStyle/>
          <a:p>
            <a:pPr eaLnBrk="1" hangingPunct="1"/>
            <a:r>
              <a:rPr lang="en-US" altLang="en-US" sz="4000" dirty="0" err="1"/>
              <a:t>Qué</a:t>
            </a:r>
            <a:r>
              <a:rPr lang="en-US" altLang="en-US" sz="4000" dirty="0"/>
              <a:t> </a:t>
            </a:r>
            <a:r>
              <a:rPr lang="en-US" altLang="en-US" sz="4000" dirty="0" err="1"/>
              <a:t>hacemos</a:t>
            </a:r>
            <a:r>
              <a:rPr lang="en-US" altLang="en-US" sz="4000" dirty="0"/>
              <a:t> con </a:t>
            </a:r>
            <a:r>
              <a:rPr lang="en-US" altLang="en-US" sz="4000" dirty="0" err="1"/>
              <a:t>factores</a:t>
            </a:r>
            <a:r>
              <a:rPr lang="en-US" altLang="en-US" sz="4000" dirty="0"/>
              <a:t> </a:t>
            </a:r>
            <a:r>
              <a:rPr lang="en-US" altLang="en-US" sz="4000" dirty="0" err="1"/>
              <a:t>multinivel</a:t>
            </a:r>
            <a:r>
              <a:rPr lang="en-US" altLang="en-US" sz="4000" dirty="0"/>
              <a:t>?</a:t>
            </a:r>
          </a:p>
        </p:txBody>
      </p:sp>
      <p:sp>
        <p:nvSpPr>
          <p:cNvPr id="15" name="TextBox 14"/>
          <p:cNvSpPr txBox="1">
            <a:spLocks noRot="1" noChangeAspect="1" noMove="1" noResize="1" noEditPoints="1" noAdjustHandles="1" noChangeArrowheads="1" noChangeShapeType="1" noTextEdit="1"/>
          </p:cNvSpPr>
          <p:nvPr/>
        </p:nvSpPr>
        <p:spPr>
          <a:xfrm>
            <a:off x="1219200" y="1676400"/>
            <a:ext cx="5562600" cy="492443"/>
          </a:xfrm>
          <a:prstGeom prst="rect">
            <a:avLst/>
          </a:prstGeom>
          <a:blipFill rotWithShape="0">
            <a:blip r:embed="rId2"/>
            <a:stretch>
              <a:fillRect/>
            </a:stretch>
          </a:blipFill>
        </p:spPr>
        <p:txBody>
          <a:bodyPr/>
          <a:lstStyle/>
          <a:p>
            <a:pPr>
              <a:defRPr/>
            </a:pPr>
            <a:r>
              <a:rPr lang="en-US">
                <a:noFill/>
              </a:rPr>
              <a:t> </a:t>
            </a:r>
          </a:p>
        </p:txBody>
      </p:sp>
      <p:sp>
        <p:nvSpPr>
          <p:cNvPr id="13316" name="TextBox 3"/>
          <p:cNvSpPr txBox="1">
            <a:spLocks noChangeArrowheads="1"/>
          </p:cNvSpPr>
          <p:nvPr/>
        </p:nvSpPr>
        <p:spPr bwMode="auto">
          <a:xfrm>
            <a:off x="381000" y="2736850"/>
            <a:ext cx="8610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dirty="0"/>
              <a:t>Una </a:t>
            </a:r>
            <a:r>
              <a:rPr lang="en-US" altLang="en-US" sz="1800" dirty="0" err="1"/>
              <a:t>posibilidad</a:t>
            </a:r>
            <a:r>
              <a:rPr lang="en-US" altLang="en-US" sz="1800" dirty="0"/>
              <a:t> es </a:t>
            </a:r>
            <a:r>
              <a:rPr lang="en-US" altLang="en-US" sz="1800" dirty="0" err="1"/>
              <a:t>fijar</a:t>
            </a:r>
            <a:r>
              <a:rPr lang="en-US" altLang="en-US" sz="1800" dirty="0"/>
              <a:t> un </a:t>
            </a:r>
            <a:r>
              <a:rPr lang="en-US" altLang="en-US" sz="1800" dirty="0" err="1"/>
              <a:t>nivel</a:t>
            </a:r>
            <a:r>
              <a:rPr lang="en-US" altLang="en-US" sz="1800" dirty="0"/>
              <a:t> de </a:t>
            </a:r>
            <a:r>
              <a:rPr lang="en-US" altLang="en-US" sz="1800" dirty="0" err="1"/>
              <a:t>referencia</a:t>
            </a:r>
            <a:r>
              <a:rPr lang="en-US" altLang="en-US" sz="1800" dirty="0"/>
              <a:t> y </a:t>
            </a:r>
            <a:r>
              <a:rPr lang="en-US" altLang="en-US" sz="1800" dirty="0" err="1"/>
              <a:t>comparar</a:t>
            </a:r>
            <a:r>
              <a:rPr lang="en-US" altLang="en-US" sz="1800" dirty="0"/>
              <a:t> </a:t>
            </a:r>
            <a:r>
              <a:rPr lang="en-US" altLang="en-US" sz="1800" dirty="0" err="1"/>
              <a:t>cada</a:t>
            </a:r>
            <a:r>
              <a:rPr lang="en-US" altLang="en-US" sz="1800" dirty="0"/>
              <a:t> </a:t>
            </a:r>
            <a:r>
              <a:rPr lang="en-US" altLang="en-US" sz="1800" dirty="0" err="1"/>
              <a:t>nivel</a:t>
            </a:r>
            <a:r>
              <a:rPr lang="en-US" altLang="en-US" sz="1800" dirty="0"/>
              <a:t> al de </a:t>
            </a:r>
            <a:r>
              <a:rPr lang="en-US" altLang="en-US" sz="1800" dirty="0" err="1"/>
              <a:t>referencia</a:t>
            </a:r>
            <a:r>
              <a:rPr lang="en-US" altLang="en-US" sz="1800" dirty="0"/>
              <a:t>, </a:t>
            </a:r>
            <a:r>
              <a:rPr lang="en-US" altLang="en-US" sz="1800" dirty="0" err="1"/>
              <a:t>obteniendo</a:t>
            </a:r>
            <a:r>
              <a:rPr lang="en-US" altLang="en-US" sz="1800" dirty="0"/>
              <a:t> la </a:t>
            </a:r>
            <a:r>
              <a:rPr lang="en-US" altLang="en-US" sz="1800" dirty="0" err="1"/>
              <a:t>distribución</a:t>
            </a:r>
            <a:r>
              <a:rPr lang="en-US" altLang="en-US" sz="1800" dirty="0"/>
              <a:t> posterior de L-1 </a:t>
            </a:r>
            <a:r>
              <a:rPr lang="en-US" altLang="en-US" sz="1800" dirty="0" err="1"/>
              <a:t>diferencias</a:t>
            </a:r>
            <a:r>
              <a:rPr lang="en-US" altLang="en-US" sz="1800" dirty="0"/>
              <a:t> para un factor con L </a:t>
            </a:r>
            <a:r>
              <a:rPr lang="en-US" altLang="en-US" sz="1800" dirty="0" err="1"/>
              <a:t>niveles</a:t>
            </a:r>
            <a:r>
              <a:rPr lang="en-US" altLang="en-US" sz="1800" dirty="0"/>
              <a:t>.</a:t>
            </a:r>
          </a:p>
        </p:txBody>
      </p:sp>
      <p:sp>
        <p:nvSpPr>
          <p:cNvPr id="13317" name="TextBox 18"/>
          <p:cNvSpPr txBox="1">
            <a:spLocks noChangeArrowheads="1"/>
          </p:cNvSpPr>
          <p:nvPr/>
        </p:nvSpPr>
        <p:spPr bwMode="auto">
          <a:xfrm>
            <a:off x="381000" y="4121150"/>
            <a:ext cx="8610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dirty="0"/>
              <a:t>Hay una </a:t>
            </a:r>
            <a:r>
              <a:rPr lang="en-US" altLang="en-US" sz="1800" dirty="0" err="1"/>
              <a:t>manera</a:t>
            </a:r>
            <a:r>
              <a:rPr lang="en-US" altLang="en-US" sz="1800" dirty="0"/>
              <a:t> de </a:t>
            </a:r>
            <a:r>
              <a:rPr lang="en-US" altLang="en-US" sz="1800" dirty="0" err="1"/>
              <a:t>resumir</a:t>
            </a:r>
            <a:r>
              <a:rPr lang="en-US" altLang="en-US" sz="1800" dirty="0"/>
              <a:t> </a:t>
            </a:r>
            <a:r>
              <a:rPr lang="en-US" altLang="en-US" sz="1800" dirty="0" err="1"/>
              <a:t>todos</a:t>
            </a:r>
            <a:r>
              <a:rPr lang="en-US" altLang="en-US" sz="1800" dirty="0"/>
              <a:t> </a:t>
            </a:r>
            <a:r>
              <a:rPr lang="en-US" altLang="en-US" sz="1800" dirty="0" err="1"/>
              <a:t>esas</a:t>
            </a:r>
            <a:r>
              <a:rPr lang="en-US" altLang="en-US" sz="1800" dirty="0"/>
              <a:t> </a:t>
            </a:r>
            <a:r>
              <a:rPr lang="en-US" altLang="en-US" sz="1800" dirty="0" err="1"/>
              <a:t>diferencias</a:t>
            </a:r>
            <a:r>
              <a:rPr lang="en-US" altLang="en-US" sz="1800" dirty="0"/>
              <a:t> </a:t>
            </a:r>
            <a:r>
              <a:rPr lang="en-US" altLang="en-US" sz="1800" dirty="0" err="1"/>
              <a:t>en</a:t>
            </a:r>
            <a:r>
              <a:rPr lang="en-US" altLang="en-US" sz="1800" dirty="0"/>
              <a:t> un </a:t>
            </a:r>
            <a:r>
              <a:rPr lang="en-US" altLang="en-US" sz="1800" dirty="0" err="1"/>
              <a:t>único</a:t>
            </a:r>
            <a:r>
              <a:rPr lang="en-US" altLang="en-US" sz="1800" dirty="0"/>
              <a:t> valor de area bajo la cola (de una </a:t>
            </a:r>
            <a:r>
              <a:rPr lang="en-US" altLang="en-US" sz="1800" dirty="0" err="1"/>
              <a:t>distribución</a:t>
            </a:r>
            <a:r>
              <a:rPr lang="en-US" altLang="en-US" sz="1800" dirty="0"/>
              <a:t> </a:t>
            </a:r>
            <a:r>
              <a:rPr lang="en-US" altLang="en-US" sz="1800" dirty="0" err="1"/>
              <a:t>multivariada</a:t>
            </a:r>
            <a:r>
              <a:rPr lang="en-US" altLang="en-US" sz="1800" dirty="0"/>
              <a:t>) que no </a:t>
            </a:r>
            <a:r>
              <a:rPr lang="en-US" altLang="en-US" sz="1800" dirty="0" err="1"/>
              <a:t>presentaré</a:t>
            </a:r>
            <a:r>
              <a:rPr lang="en-US" altLang="en-US" sz="1800" dirty="0"/>
              <a:t> hoy.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p:txBody>
          <a:bodyPr>
            <a:normAutofit fontScale="90000"/>
          </a:body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3600" dirty="0"/>
              <a:t>Como </a:t>
            </a:r>
            <a:r>
              <a:rPr lang="en-US" sz="3600" dirty="0" err="1"/>
              <a:t>difiere</a:t>
            </a:r>
            <a:r>
              <a:rPr lang="en-US" sz="3600" dirty="0"/>
              <a:t> </a:t>
            </a:r>
            <a:r>
              <a:rPr lang="en-US" sz="3600" dirty="0" err="1"/>
              <a:t>esto</a:t>
            </a:r>
            <a:r>
              <a:rPr lang="en-US" sz="3600" dirty="0"/>
              <a:t> de un test </a:t>
            </a:r>
            <a:r>
              <a:rPr lang="en-US" sz="3600" dirty="0" err="1"/>
              <a:t>frequentista</a:t>
            </a:r>
            <a:r>
              <a:rPr lang="en-US" sz="3600" dirty="0"/>
              <a:t>?</a:t>
            </a:r>
          </a:p>
        </p:txBody>
      </p:sp>
      <p:sp>
        <p:nvSpPr>
          <p:cNvPr id="3" name="Content Placeholder 2"/>
          <p:cNvSpPr>
            <a:spLocks noGrp="1"/>
          </p:cNvSpPr>
          <p:nvPr>
            <p:ph idx="1"/>
          </p:nvPr>
        </p:nvSpPr>
        <p:spPr>
          <a:xfrm>
            <a:off x="304800" y="1798637"/>
            <a:ext cx="8610600" cy="4754563"/>
          </a:xfrm>
        </p:spPr>
        <p:txBody>
          <a:bodyPr/>
          <a:lstStyle/>
          <a:p>
            <a:r>
              <a:rPr lang="en-US" sz="2800" dirty="0" err="1"/>
              <a:t>Algunas</a:t>
            </a:r>
            <a:r>
              <a:rPr lang="en-US" sz="2800" dirty="0"/>
              <a:t> </a:t>
            </a:r>
            <a:r>
              <a:rPr lang="en-US" sz="2800" dirty="0" err="1"/>
              <a:t>veces</a:t>
            </a:r>
            <a:r>
              <a:rPr lang="en-US" sz="2800" dirty="0"/>
              <a:t> los </a:t>
            </a:r>
            <a:r>
              <a:rPr lang="en-US" sz="2800" dirty="0" err="1"/>
              <a:t>resultados</a:t>
            </a:r>
            <a:r>
              <a:rPr lang="en-US" sz="2800" dirty="0"/>
              <a:t> </a:t>
            </a:r>
            <a:r>
              <a:rPr lang="en-US" sz="2800" dirty="0" err="1"/>
              <a:t>pueden</a:t>
            </a:r>
            <a:r>
              <a:rPr lang="en-US" sz="2800" dirty="0"/>
              <a:t> ser </a:t>
            </a:r>
            <a:r>
              <a:rPr lang="en-US" sz="2800" dirty="0" err="1"/>
              <a:t>muy</a:t>
            </a:r>
            <a:r>
              <a:rPr lang="en-US" sz="2800" dirty="0"/>
              <a:t> </a:t>
            </a:r>
            <a:r>
              <a:rPr lang="en-US" sz="2800" dirty="0" err="1"/>
              <a:t>similares</a:t>
            </a:r>
            <a:endParaRPr lang="en-US" sz="2800" dirty="0"/>
          </a:p>
          <a:p>
            <a:r>
              <a:rPr lang="en-US" sz="2800" dirty="0"/>
              <a:t>Pero la </a:t>
            </a:r>
            <a:r>
              <a:rPr lang="en-US" sz="2800" dirty="0" err="1"/>
              <a:t>interpretación</a:t>
            </a:r>
            <a:r>
              <a:rPr lang="en-US" sz="2800" dirty="0"/>
              <a:t> es </a:t>
            </a:r>
            <a:r>
              <a:rPr lang="en-US" sz="2800" dirty="0" err="1"/>
              <a:t>diferente</a:t>
            </a:r>
            <a:endParaRPr lang="en-US" sz="2800" dirty="0"/>
          </a:p>
          <a:p>
            <a:pPr lvl="1"/>
            <a:r>
              <a:rPr lang="en-US" sz="2400" dirty="0" err="1"/>
              <a:t>Acá</a:t>
            </a:r>
            <a:r>
              <a:rPr lang="en-US" sz="2400" dirty="0"/>
              <a:t> </a:t>
            </a:r>
            <a:r>
              <a:rPr lang="en-US" dirty="0" err="1"/>
              <a:t>obtenemos</a:t>
            </a:r>
            <a:r>
              <a:rPr lang="en-US" dirty="0"/>
              <a:t> una </a:t>
            </a:r>
            <a:r>
              <a:rPr lang="en-US" dirty="0" err="1"/>
              <a:t>distribucion</a:t>
            </a:r>
            <a:r>
              <a:rPr lang="en-US" dirty="0"/>
              <a:t> posterior</a:t>
            </a:r>
            <a:r>
              <a:rPr lang="en-US" sz="2400" dirty="0"/>
              <a:t>.</a:t>
            </a:r>
          </a:p>
          <a:p>
            <a:pPr lvl="1"/>
            <a:r>
              <a:rPr lang="en-US" sz="2400" dirty="0"/>
              <a:t>Los </a:t>
            </a:r>
            <a:r>
              <a:rPr lang="en-US" sz="2400" dirty="0" err="1"/>
              <a:t>intervalos</a:t>
            </a:r>
            <a:r>
              <a:rPr lang="en-US" sz="2400" dirty="0"/>
              <a:t> de </a:t>
            </a:r>
            <a:r>
              <a:rPr lang="en-US" sz="2400" dirty="0" err="1"/>
              <a:t>credibilidad</a:t>
            </a:r>
            <a:r>
              <a:rPr lang="en-US" sz="2400" dirty="0"/>
              <a:t> se </a:t>
            </a:r>
            <a:r>
              <a:rPr lang="en-US" sz="2400" dirty="0" err="1"/>
              <a:t>interpretan</a:t>
            </a:r>
            <a:r>
              <a:rPr lang="en-US" sz="2400" dirty="0"/>
              <a:t> </a:t>
            </a:r>
            <a:r>
              <a:rPr lang="en-US" sz="2400" dirty="0" err="1"/>
              <a:t>distinto</a:t>
            </a:r>
            <a:r>
              <a:rPr lang="en-US" sz="2400" dirty="0"/>
              <a:t> (son </a:t>
            </a:r>
            <a:r>
              <a:rPr lang="en-US" sz="2400" dirty="0" err="1"/>
              <a:t>intervalos</a:t>
            </a:r>
            <a:r>
              <a:rPr lang="en-US" sz="2400" dirty="0"/>
              <a:t> </a:t>
            </a:r>
            <a:r>
              <a:rPr lang="en-US" sz="2400" dirty="0" err="1"/>
              <a:t>fijos</a:t>
            </a:r>
            <a:r>
              <a:rPr lang="en-US" dirty="0"/>
              <a:t>!</a:t>
            </a:r>
            <a:r>
              <a:rPr lang="en-US" sz="2400" dirty="0"/>
              <a:t>).</a:t>
            </a:r>
          </a:p>
          <a:p>
            <a:r>
              <a:rPr lang="en-US" dirty="0"/>
              <a:t>Si </a:t>
            </a:r>
            <a:r>
              <a:rPr lang="en-US" dirty="0" err="1"/>
              <a:t>queremos</a:t>
            </a:r>
            <a:r>
              <a:rPr lang="en-US" dirty="0"/>
              <a:t> re-transformer </a:t>
            </a:r>
            <a:r>
              <a:rPr lang="en-US" dirty="0" err="1"/>
              <a:t>parámetros</a:t>
            </a:r>
            <a:r>
              <a:rPr lang="en-US" dirty="0"/>
              <a:t>, es </a:t>
            </a:r>
            <a:r>
              <a:rPr lang="en-US" dirty="0" err="1"/>
              <a:t>extremadamente</a:t>
            </a:r>
            <a:r>
              <a:rPr lang="en-US" dirty="0"/>
              <a:t> simple </a:t>
            </a:r>
            <a:r>
              <a:rPr lang="en-US" dirty="0" err="1"/>
              <a:t>en</a:t>
            </a:r>
            <a:r>
              <a:rPr lang="en-US" dirty="0"/>
              <a:t> </a:t>
            </a:r>
            <a:r>
              <a:rPr lang="en-US" dirty="0" err="1"/>
              <a:t>este</a:t>
            </a:r>
            <a:r>
              <a:rPr lang="en-US" dirty="0"/>
              <a:t> </a:t>
            </a:r>
            <a:r>
              <a:rPr lang="en-US" dirty="0" err="1"/>
              <a:t>caso</a:t>
            </a:r>
            <a:r>
              <a:rPr lang="en-US" dirty="0"/>
              <a: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C2FA-22A2-4606-9BC2-F722834149B4}"/>
              </a:ext>
            </a:extLst>
          </p:cNvPr>
          <p:cNvSpPr>
            <a:spLocks noGrp="1"/>
          </p:cNvSpPr>
          <p:nvPr>
            <p:ph type="ctrTitle"/>
          </p:nvPr>
        </p:nvSpPr>
        <p:spPr/>
        <p:txBody>
          <a:bodyPr/>
          <a:lstStyle/>
          <a:p>
            <a:r>
              <a:rPr lang="en-US" dirty="0" err="1"/>
              <a:t>Modelos</a:t>
            </a:r>
            <a:r>
              <a:rPr lang="en-US" dirty="0"/>
              <a:t> multi-</a:t>
            </a:r>
            <a:r>
              <a:rPr lang="en-US" dirty="0" err="1"/>
              <a:t>nivel</a:t>
            </a:r>
            <a:endParaRPr lang="en-US" dirty="0"/>
          </a:p>
        </p:txBody>
      </p:sp>
    </p:spTree>
    <p:extLst>
      <p:ext uri="{BB962C8B-B14F-4D97-AF65-F5344CB8AC3E}">
        <p14:creationId xmlns:p14="http://schemas.microsoft.com/office/powerpoint/2010/main" val="3940774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99" y="742801"/>
            <a:ext cx="9144000" cy="711843"/>
          </a:xfrm>
        </p:spPr>
        <p:txBody>
          <a:bodyPr>
            <a:normAutofit/>
          </a:bodyPr>
          <a:lstStyle/>
          <a:p>
            <a:r>
              <a:rPr lang="en-US" sz="4000" dirty="0" err="1"/>
              <a:t>Modelo</a:t>
            </a:r>
            <a:r>
              <a:rPr lang="en-US" sz="4000" dirty="0"/>
              <a:t> lineal general, version </a:t>
            </a:r>
            <a:r>
              <a:rPr lang="en-US" sz="4000" dirty="0" err="1"/>
              <a:t>frecuentista</a:t>
            </a:r>
            <a:endParaRPr lang="en-US" sz="4000" dirty="0"/>
          </a:p>
        </p:txBody>
      </p:sp>
      <mc:AlternateContent xmlns:mc="http://schemas.openxmlformats.org/markup-compatibility/2006" xmlns:a14="http://schemas.microsoft.com/office/drawing/2010/main">
        <mc:Choice Requires="a14">
          <p:sp>
            <p:nvSpPr>
              <p:cNvPr id="4" name="TextBox 3"/>
              <p:cNvSpPr txBox="1"/>
              <p:nvPr/>
            </p:nvSpPr>
            <p:spPr>
              <a:xfrm>
                <a:off x="1524964" y="3194605"/>
                <a:ext cx="5651340" cy="12507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𝒚</m:t>
                      </m:r>
                      <m:r>
                        <a:rPr lang="en-US" sz="3200" b="0" i="1" smtClean="0">
                          <a:latin typeface="Cambria Math" panose="02040503050406030204" pitchFamily="18" charset="0"/>
                        </a:rPr>
                        <m:t>=</m:t>
                      </m:r>
                      <m:r>
                        <a:rPr lang="en-US" sz="3200" b="1" i="1" smtClean="0">
                          <a:latin typeface="Cambria Math" panose="02040503050406030204" pitchFamily="18" charset="0"/>
                        </a:rPr>
                        <m:t>𝑿𝒃</m:t>
                      </m:r>
                      <m:r>
                        <a:rPr lang="en-US" sz="3200" b="0" i="1" smtClean="0">
                          <a:latin typeface="Cambria Math" panose="02040503050406030204" pitchFamily="18" charset="0"/>
                        </a:rPr>
                        <m:t>+</m:t>
                      </m:r>
                      <m:nary>
                        <m:naryPr>
                          <m:chr m:val="∑"/>
                          <m:supHide m:val="on"/>
                          <m:ctrlPr>
                            <a:rPr lang="en-US" sz="3200" b="0" i="1" smtClean="0">
                              <a:latin typeface="Cambria Math" panose="02040503050406030204" pitchFamily="18" charset="0"/>
                            </a:rPr>
                          </m:ctrlPr>
                        </m:naryPr>
                        <m:sub>
                          <m:r>
                            <a:rPr lang="en-US" sz="3200" b="0" i="1" smtClean="0">
                              <a:latin typeface="Cambria Math" panose="02040503050406030204" pitchFamily="18" charset="0"/>
                            </a:rPr>
                            <m:t>𝑗</m:t>
                          </m:r>
                        </m:sub>
                        <m:sup/>
                        <m:e>
                          <m:sSub>
                            <m:sSubPr>
                              <m:ctrlPr>
                                <a:rPr lang="en-US" sz="3200" b="0" i="1" smtClean="0">
                                  <a:latin typeface="Cambria Math" panose="02040503050406030204" pitchFamily="18" charset="0"/>
                                </a:rPr>
                              </m:ctrlPr>
                            </m:sSubPr>
                            <m:e>
                              <m:r>
                                <a:rPr lang="en-US" sz="3200" b="1" i="1" smtClean="0">
                                  <a:latin typeface="Cambria Math" panose="02040503050406030204" pitchFamily="18" charset="0"/>
                                </a:rPr>
                                <m:t>𝒁</m:t>
                              </m:r>
                            </m:e>
                            <m:sub>
                              <m:r>
                                <a:rPr lang="en-US" sz="3200" b="0" i="1" smtClean="0">
                                  <a:latin typeface="Cambria Math" panose="02040503050406030204" pitchFamily="18" charset="0"/>
                                </a:rPr>
                                <m:t>𝑗</m:t>
                              </m:r>
                            </m:sub>
                          </m:sSub>
                          <m:sSub>
                            <m:sSubPr>
                              <m:ctrlPr>
                                <a:rPr lang="en-US" sz="3200" i="1">
                                  <a:latin typeface="Cambria Math" panose="02040503050406030204" pitchFamily="18" charset="0"/>
                                </a:rPr>
                              </m:ctrlPr>
                            </m:sSubPr>
                            <m:e>
                              <m:r>
                                <a:rPr lang="en-US" sz="3200" b="1" i="1" smtClean="0">
                                  <a:latin typeface="Cambria Math" panose="02040503050406030204" pitchFamily="18" charset="0"/>
                                </a:rPr>
                                <m:t>𝒖</m:t>
                              </m:r>
                            </m:e>
                            <m:sub>
                              <m:r>
                                <a:rPr lang="en-US" sz="3200" b="0" i="1" smtClean="0">
                                  <a:latin typeface="Cambria Math" panose="02040503050406030204" pitchFamily="18" charset="0"/>
                                </a:rPr>
                                <m:t>𝑗</m:t>
                              </m:r>
                            </m:sub>
                          </m:sSub>
                        </m:e>
                      </m:nary>
                      <m:r>
                        <a:rPr lang="en-US" sz="3200" b="0" i="1" smtClean="0">
                          <a:latin typeface="Cambria Math" panose="02040503050406030204" pitchFamily="18" charset="0"/>
                        </a:rPr>
                        <m:t>+</m:t>
                      </m:r>
                      <m:r>
                        <a:rPr lang="en-US" sz="3200" b="1" i="1" smtClean="0">
                          <a:latin typeface="Cambria Math" panose="02040503050406030204" pitchFamily="18" charset="0"/>
                        </a:rPr>
                        <m:t>𝒆</m:t>
                      </m:r>
                    </m:oMath>
                  </m:oMathPara>
                </a14:m>
                <a:endParaRPr lang="en-US" sz="32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524964" y="3194605"/>
                <a:ext cx="5651340" cy="1250727"/>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1592805" y="4230539"/>
            <a:ext cx="2237600" cy="923330"/>
          </a:xfrm>
          <a:prstGeom prst="rect">
            <a:avLst/>
          </a:prstGeom>
          <a:noFill/>
        </p:spPr>
        <p:txBody>
          <a:bodyPr wrap="square" rtlCol="0">
            <a:spAutoFit/>
          </a:bodyPr>
          <a:lstStyle/>
          <a:p>
            <a:pPr algn="ctr"/>
            <a:r>
              <a:rPr lang="en-US" dirty="0" err="1"/>
              <a:t>Efecto</a:t>
            </a:r>
            <a:r>
              <a:rPr lang="en-US" dirty="0"/>
              <a:t> </a:t>
            </a:r>
            <a:r>
              <a:rPr lang="en-US" dirty="0" err="1"/>
              <a:t>promedio</a:t>
            </a:r>
            <a:r>
              <a:rPr lang="en-US" dirty="0"/>
              <a:t> </a:t>
            </a:r>
            <a:r>
              <a:rPr lang="en-US" dirty="0" err="1"/>
              <a:t>poblacional</a:t>
            </a:r>
            <a:endParaRPr lang="en-US" dirty="0"/>
          </a:p>
          <a:p>
            <a:pPr algn="ctr"/>
            <a:r>
              <a:rPr lang="en-US" dirty="0"/>
              <a:t>(</a:t>
            </a:r>
            <a:r>
              <a:rPr lang="en-US" dirty="0" err="1"/>
              <a:t>efectos</a:t>
            </a:r>
            <a:r>
              <a:rPr lang="en-US" dirty="0"/>
              <a:t> </a:t>
            </a:r>
            <a:r>
              <a:rPr lang="en-US" dirty="0" err="1"/>
              <a:t>fijos</a:t>
            </a:r>
            <a:r>
              <a:rPr lang="en-US" dirty="0"/>
              <a:t>)</a:t>
            </a:r>
          </a:p>
        </p:txBody>
      </p:sp>
      <p:cxnSp>
        <p:nvCxnSpPr>
          <p:cNvPr id="7" name="Straight Arrow Connector 6"/>
          <p:cNvCxnSpPr>
            <a:stCxn id="5" idx="0"/>
          </p:cNvCxnSpPr>
          <p:nvPr/>
        </p:nvCxnSpPr>
        <p:spPr>
          <a:xfrm flipV="1">
            <a:off x="2711605" y="3628657"/>
            <a:ext cx="1073317" cy="601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674820" y="4734555"/>
            <a:ext cx="1887418" cy="646331"/>
          </a:xfrm>
          <a:prstGeom prst="rect">
            <a:avLst/>
          </a:prstGeom>
          <a:noFill/>
        </p:spPr>
        <p:txBody>
          <a:bodyPr wrap="square" rtlCol="0">
            <a:spAutoFit/>
          </a:bodyPr>
          <a:lstStyle/>
          <a:p>
            <a:pPr algn="ctr"/>
            <a:r>
              <a:rPr lang="en-US" dirty="0" err="1"/>
              <a:t>Efectos</a:t>
            </a:r>
            <a:r>
              <a:rPr lang="en-US" dirty="0"/>
              <a:t> </a:t>
            </a:r>
            <a:r>
              <a:rPr lang="en-US" dirty="0" err="1"/>
              <a:t>individuo-específico</a:t>
            </a:r>
            <a:r>
              <a:rPr lang="en-US" dirty="0"/>
              <a:t>.</a:t>
            </a:r>
          </a:p>
        </p:txBody>
      </p:sp>
      <p:cxnSp>
        <p:nvCxnSpPr>
          <p:cNvPr id="9" name="Straight Arrow Connector 8"/>
          <p:cNvCxnSpPr>
            <a:stCxn id="8" idx="0"/>
          </p:cNvCxnSpPr>
          <p:nvPr/>
        </p:nvCxnSpPr>
        <p:spPr>
          <a:xfrm flipV="1">
            <a:off x="4618529" y="3687049"/>
            <a:ext cx="150637" cy="1047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82584" y="4348732"/>
            <a:ext cx="1887418" cy="369332"/>
          </a:xfrm>
          <a:prstGeom prst="rect">
            <a:avLst/>
          </a:prstGeom>
          <a:noFill/>
        </p:spPr>
        <p:txBody>
          <a:bodyPr wrap="square" rtlCol="0">
            <a:spAutoFit/>
          </a:bodyPr>
          <a:lstStyle/>
          <a:p>
            <a:pPr algn="ctr"/>
            <a:r>
              <a:rPr lang="en-US" dirty="0" err="1"/>
              <a:t>Residup</a:t>
            </a:r>
            <a:endParaRPr lang="en-US" dirty="0"/>
          </a:p>
        </p:txBody>
      </p:sp>
      <p:cxnSp>
        <p:nvCxnSpPr>
          <p:cNvPr id="13" name="Straight Arrow Connector 12"/>
          <p:cNvCxnSpPr>
            <a:stCxn id="12" idx="0"/>
          </p:cNvCxnSpPr>
          <p:nvPr/>
        </p:nvCxnSpPr>
        <p:spPr>
          <a:xfrm flipH="1" flipV="1">
            <a:off x="5897417" y="3547634"/>
            <a:ext cx="1128876" cy="801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695843" y="5678155"/>
                <a:ext cx="1877028" cy="5320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1" i="1">
                              <a:latin typeface="Cambria Math" panose="02040503050406030204" pitchFamily="18" charset="0"/>
                            </a:rPr>
                            <m:t>𝒖</m:t>
                          </m:r>
                        </m:e>
                        <m:sub>
                          <m:r>
                            <a:rPr lang="en-US" sz="3200" b="0" i="1" smtClean="0">
                              <a:latin typeface="Cambria Math" panose="02040503050406030204" pitchFamily="18" charset="0"/>
                            </a:rPr>
                            <m:t>𝑗</m:t>
                          </m:r>
                        </m:sub>
                      </m:sSub>
                      <m:r>
                        <a:rPr lang="en-US" sz="3200" b="1" i="1" smtClean="0">
                          <a:latin typeface="Cambria Math" panose="02040503050406030204" pitchFamily="18" charset="0"/>
                        </a:rPr>
                        <m:t>~</m:t>
                      </m:r>
                      <m:r>
                        <a:rPr lang="en-US" sz="3200" b="1" i="1" smtClean="0">
                          <a:latin typeface="Cambria Math" panose="02040503050406030204" pitchFamily="18" charset="0"/>
                        </a:rPr>
                        <m:t>𝑵</m:t>
                      </m:r>
                      <m:r>
                        <a:rPr lang="en-US" sz="3200" b="1" i="1" smtClean="0">
                          <a:latin typeface="Cambria Math" panose="02040503050406030204" pitchFamily="18" charset="0"/>
                        </a:rPr>
                        <m:t>(</m:t>
                      </m:r>
                      <m:r>
                        <a:rPr lang="en-US" sz="3200" b="1" i="1" smtClean="0">
                          <a:latin typeface="Cambria Math" panose="02040503050406030204" pitchFamily="18" charset="0"/>
                        </a:rPr>
                        <m:t>𝟎</m:t>
                      </m:r>
                      <m:r>
                        <a:rPr lang="en-US" sz="3200" b="1" i="1" smtClean="0">
                          <a:latin typeface="Cambria Math" panose="02040503050406030204" pitchFamily="18" charset="0"/>
                        </a:rPr>
                        <m:t>,</m:t>
                      </m:r>
                      <m:sSub>
                        <m:sSubPr>
                          <m:ctrlPr>
                            <a:rPr lang="en-US" sz="3200" i="1">
                              <a:latin typeface="Cambria Math" panose="02040503050406030204" pitchFamily="18" charset="0"/>
                            </a:rPr>
                          </m:ctrlPr>
                        </m:sSubPr>
                        <m:e>
                          <m:r>
                            <a:rPr lang="en-US" sz="3200" b="1" i="1" smtClean="0">
                              <a:latin typeface="Cambria Math" panose="02040503050406030204" pitchFamily="18" charset="0"/>
                            </a:rPr>
                            <m:t>𝑮</m:t>
                          </m:r>
                        </m:e>
                        <m:sub>
                          <m:r>
                            <a:rPr lang="en-US" sz="3200" b="0" i="1" smtClean="0">
                              <a:latin typeface="Cambria Math" panose="02040503050406030204" pitchFamily="18" charset="0"/>
                            </a:rPr>
                            <m:t>𝑗</m:t>
                          </m:r>
                        </m:sub>
                      </m:sSub>
                      <m:r>
                        <a:rPr lang="en-US" sz="3200" b="1" i="1" smtClean="0">
                          <a:latin typeface="Cambria Math" panose="02040503050406030204" pitchFamily="18" charset="0"/>
                        </a:rPr>
                        <m:t>)</m:t>
                      </m:r>
                    </m:oMath>
                  </m:oMathPara>
                </a14:m>
                <a:endParaRPr lang="en-US" sz="3200"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3695843" y="5678155"/>
                <a:ext cx="1877028" cy="532005"/>
              </a:xfrm>
              <a:prstGeom prst="rect">
                <a:avLst/>
              </a:prstGeom>
              <a:blipFill>
                <a:blip r:embed="rId3"/>
                <a:stretch>
                  <a:fillRect r="-12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220294" y="5078200"/>
                <a:ext cx="187702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𝒆</m:t>
                      </m:r>
                      <m:r>
                        <a:rPr lang="en-US" sz="3200" b="1" i="1" smtClean="0">
                          <a:latin typeface="Cambria Math" panose="02040503050406030204" pitchFamily="18" charset="0"/>
                        </a:rPr>
                        <m:t>~</m:t>
                      </m:r>
                      <m:r>
                        <a:rPr lang="en-US" sz="3200" b="1" i="1" smtClean="0">
                          <a:latin typeface="Cambria Math" panose="02040503050406030204" pitchFamily="18" charset="0"/>
                        </a:rPr>
                        <m:t>𝑵</m:t>
                      </m:r>
                      <m:r>
                        <a:rPr lang="en-US" sz="3200" b="1" i="1" smtClean="0">
                          <a:latin typeface="Cambria Math" panose="02040503050406030204" pitchFamily="18" charset="0"/>
                        </a:rPr>
                        <m:t>(</m:t>
                      </m:r>
                      <m:r>
                        <a:rPr lang="en-US" sz="3200" b="1" i="1" smtClean="0">
                          <a:latin typeface="Cambria Math" panose="02040503050406030204" pitchFamily="18" charset="0"/>
                        </a:rPr>
                        <m:t>𝟎</m:t>
                      </m:r>
                      <m:r>
                        <a:rPr lang="en-US" sz="3200" b="1" i="1" smtClean="0">
                          <a:latin typeface="Cambria Math" panose="02040503050406030204" pitchFamily="18" charset="0"/>
                        </a:rPr>
                        <m:t>,</m:t>
                      </m:r>
                      <m:r>
                        <a:rPr lang="en-US" sz="3200" b="1" i="1" smtClean="0">
                          <a:latin typeface="Cambria Math" panose="02040503050406030204" pitchFamily="18" charset="0"/>
                        </a:rPr>
                        <m:t>𝑹</m:t>
                      </m:r>
                      <m:r>
                        <a:rPr lang="en-US" sz="3200" b="1" i="1" smtClean="0">
                          <a:latin typeface="Cambria Math" panose="02040503050406030204" pitchFamily="18" charset="0"/>
                        </a:rPr>
                        <m:t>)</m:t>
                      </m:r>
                    </m:oMath>
                  </m:oMathPara>
                </a14:m>
                <a:endParaRPr lang="en-US" sz="32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220294" y="5078200"/>
                <a:ext cx="1877028" cy="49244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5032" y="2067008"/>
                <a:ext cx="355921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𝒀</m:t>
                      </m:r>
                      <m:r>
                        <a:rPr lang="en-US" sz="3200" b="1" i="1" smtClean="0">
                          <a:latin typeface="Cambria Math" panose="02040503050406030204" pitchFamily="18" charset="0"/>
                        </a:rPr>
                        <m:t>~</m:t>
                      </m:r>
                      <m:r>
                        <a:rPr lang="en-US" sz="3200" b="1" i="1" smtClean="0">
                          <a:latin typeface="Cambria Math" panose="02040503050406030204" pitchFamily="18" charset="0"/>
                        </a:rPr>
                        <m:t>𝑵</m:t>
                      </m:r>
                      <m:r>
                        <a:rPr lang="en-US" sz="3200" b="1" i="1" smtClean="0">
                          <a:latin typeface="Cambria Math" panose="02040503050406030204" pitchFamily="18" charset="0"/>
                        </a:rPr>
                        <m:t>(</m:t>
                      </m:r>
                      <m:r>
                        <a:rPr lang="en-US" sz="3200" b="1" i="1" smtClean="0">
                          <a:latin typeface="Cambria Math" panose="02040503050406030204" pitchFamily="18" charset="0"/>
                        </a:rPr>
                        <m:t>𝑿𝒃</m:t>
                      </m:r>
                      <m:r>
                        <a:rPr lang="en-US" sz="3200" b="1" i="1" smtClean="0">
                          <a:latin typeface="Cambria Math" panose="02040503050406030204" pitchFamily="18" charset="0"/>
                        </a:rPr>
                        <m:t>,</m:t>
                      </m:r>
                      <m:r>
                        <a:rPr lang="en-US" sz="3200" b="1" i="1" smtClean="0">
                          <a:latin typeface="Cambria Math" panose="02040503050406030204" pitchFamily="18" charset="0"/>
                        </a:rPr>
                        <m:t>𝒁𝑮</m:t>
                      </m:r>
                      <m:sSup>
                        <m:sSupPr>
                          <m:ctrlPr>
                            <a:rPr lang="en-US" sz="3200" b="1" i="1" smtClean="0">
                              <a:latin typeface="Cambria Math" panose="02040503050406030204" pitchFamily="18" charset="0"/>
                            </a:rPr>
                          </m:ctrlPr>
                        </m:sSupPr>
                        <m:e>
                          <m:r>
                            <a:rPr lang="en-US" sz="3200" b="1" i="1" smtClean="0">
                              <a:latin typeface="Cambria Math" panose="02040503050406030204" pitchFamily="18" charset="0"/>
                            </a:rPr>
                            <m:t>𝒁</m:t>
                          </m:r>
                        </m:e>
                        <m:sup>
                          <m:r>
                            <a:rPr lang="en-US" sz="3200" b="1" i="1" smtClean="0">
                              <a:latin typeface="Cambria Math" panose="02040503050406030204" pitchFamily="18" charset="0"/>
                            </a:rPr>
                            <m:t>′</m:t>
                          </m:r>
                        </m:sup>
                      </m:sSup>
                      <m:r>
                        <a:rPr lang="en-US" sz="3200" b="1" i="1" smtClean="0">
                          <a:latin typeface="Cambria Math" panose="02040503050406030204" pitchFamily="18" charset="0"/>
                        </a:rPr>
                        <m:t>+</m:t>
                      </m:r>
                      <m:r>
                        <a:rPr lang="en-US" sz="3200" b="1" i="1" smtClean="0">
                          <a:latin typeface="Cambria Math" panose="02040503050406030204" pitchFamily="18" charset="0"/>
                        </a:rPr>
                        <m:t>𝑹</m:t>
                      </m:r>
                      <m:r>
                        <a:rPr lang="en-US" sz="3200" b="1" i="1" smtClean="0">
                          <a:latin typeface="Cambria Math" panose="02040503050406030204" pitchFamily="18" charset="0"/>
                        </a:rPr>
                        <m:t>)</m:t>
                      </m:r>
                    </m:oMath>
                  </m:oMathPara>
                </a14:m>
                <a:endParaRPr lang="en-US" sz="3200"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625032" y="2067008"/>
                <a:ext cx="3559215" cy="492443"/>
              </a:xfrm>
              <a:prstGeom prst="rect">
                <a:avLst/>
              </a:prstGeom>
              <a:blipFill rotWithShape="0">
                <a:blip r:embed="rId5"/>
                <a:stretch>
                  <a:fillRect/>
                </a:stretch>
              </a:blipFill>
            </p:spPr>
            <p:txBody>
              <a:bodyPr/>
              <a:lstStyle/>
              <a:p>
                <a:r>
                  <a:rPr lang="en-US">
                    <a:noFill/>
                  </a:rPr>
                  <a:t> </a:t>
                </a:r>
              </a:p>
            </p:txBody>
          </p:sp>
        </mc:Fallback>
      </mc:AlternateContent>
      <p:cxnSp>
        <p:nvCxnSpPr>
          <p:cNvPr id="19" name="Straight Arrow Connector 18"/>
          <p:cNvCxnSpPr>
            <a:endCxn id="17" idx="2"/>
          </p:cNvCxnSpPr>
          <p:nvPr/>
        </p:nvCxnSpPr>
        <p:spPr>
          <a:xfrm flipH="1" flipV="1">
            <a:off x="2404640" y="2559451"/>
            <a:ext cx="535330" cy="762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46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FF093AD5-2F5D-4BA3-BEAB-B2EDC3DF4D12}"/>
              </a:ext>
            </a:extLst>
          </p:cNvPr>
          <p:cNvSpPr>
            <a:spLocks noGrp="1" noChangeArrowheads="1"/>
          </p:cNvSpPr>
          <p:nvPr>
            <p:ph type="title"/>
          </p:nvPr>
        </p:nvSpPr>
        <p:spPr/>
        <p:txBody>
          <a:bodyPr>
            <a:normAutofit fontScale="90000"/>
          </a:bodyPr>
          <a:lstStyle/>
          <a:p>
            <a:r>
              <a:rPr lang="en-US" altLang="en-US" dirty="0" err="1"/>
              <a:t>Repaso</a:t>
            </a:r>
            <a:r>
              <a:rPr lang="en-US" altLang="en-US" dirty="0"/>
              <a:t>: </a:t>
            </a:r>
            <a:r>
              <a:rPr lang="en-US" altLang="en-US" dirty="0" err="1"/>
              <a:t>probabilidad</a:t>
            </a:r>
            <a:r>
              <a:rPr lang="en-US" altLang="en-US" dirty="0"/>
              <a:t> </a:t>
            </a:r>
            <a:r>
              <a:rPr lang="en-US" altLang="en-US" dirty="0" err="1"/>
              <a:t>condicional</a:t>
            </a:r>
            <a:endParaRPr lang="en-US" altLang="en-US" dirty="0"/>
          </a:p>
        </p:txBody>
      </p:sp>
      <p:grpSp>
        <p:nvGrpSpPr>
          <p:cNvPr id="12303" name="Group 15">
            <a:extLst>
              <a:ext uri="{FF2B5EF4-FFF2-40B4-BE49-F238E27FC236}">
                <a16:creationId xmlns:a16="http://schemas.microsoft.com/office/drawing/2014/main" id="{4E573034-32DA-4108-9430-1C969538A0B8}"/>
              </a:ext>
            </a:extLst>
          </p:cNvPr>
          <p:cNvGrpSpPr>
            <a:grpSpLocks/>
          </p:cNvGrpSpPr>
          <p:nvPr/>
        </p:nvGrpSpPr>
        <p:grpSpPr bwMode="auto">
          <a:xfrm>
            <a:off x="1071563" y="2085975"/>
            <a:ext cx="5105400" cy="2971800"/>
            <a:chOff x="1440" y="1680"/>
            <a:chExt cx="3216" cy="1872"/>
          </a:xfrm>
        </p:grpSpPr>
        <p:sp>
          <p:nvSpPr>
            <p:cNvPr id="12291" name="Rectangle 3">
              <a:extLst>
                <a:ext uri="{FF2B5EF4-FFF2-40B4-BE49-F238E27FC236}">
                  <a16:creationId xmlns:a16="http://schemas.microsoft.com/office/drawing/2014/main" id="{18B6D0A1-4A3B-4A3A-9A2F-EA2B00CE447C}"/>
                </a:ext>
              </a:extLst>
            </p:cNvPr>
            <p:cNvSpPr>
              <a:spLocks noChangeArrowheads="1"/>
            </p:cNvSpPr>
            <p:nvPr/>
          </p:nvSpPr>
          <p:spPr bwMode="auto">
            <a:xfrm>
              <a:off x="1440" y="1680"/>
              <a:ext cx="3216" cy="18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2" name="Oval 4">
              <a:extLst>
                <a:ext uri="{FF2B5EF4-FFF2-40B4-BE49-F238E27FC236}">
                  <a16:creationId xmlns:a16="http://schemas.microsoft.com/office/drawing/2014/main" id="{2CB1A9D2-2249-40DF-B0DE-7DBD05566B23}"/>
                </a:ext>
              </a:extLst>
            </p:cNvPr>
            <p:cNvSpPr>
              <a:spLocks noChangeArrowheads="1"/>
            </p:cNvSpPr>
            <p:nvPr/>
          </p:nvSpPr>
          <p:spPr bwMode="auto">
            <a:xfrm>
              <a:off x="1632" y="1872"/>
              <a:ext cx="1392" cy="13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3" name="Oval 5">
              <a:extLst>
                <a:ext uri="{FF2B5EF4-FFF2-40B4-BE49-F238E27FC236}">
                  <a16:creationId xmlns:a16="http://schemas.microsoft.com/office/drawing/2014/main" id="{7C3F6F6E-5CF3-42A0-8318-764C34899A90}"/>
                </a:ext>
              </a:extLst>
            </p:cNvPr>
            <p:cNvSpPr>
              <a:spLocks noChangeArrowheads="1"/>
            </p:cNvSpPr>
            <p:nvPr/>
          </p:nvSpPr>
          <p:spPr bwMode="auto">
            <a:xfrm>
              <a:off x="2736" y="1824"/>
              <a:ext cx="1776" cy="15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4" name="Text Box 6">
              <a:extLst>
                <a:ext uri="{FF2B5EF4-FFF2-40B4-BE49-F238E27FC236}">
                  <a16:creationId xmlns:a16="http://schemas.microsoft.com/office/drawing/2014/main" id="{C2D1B2F5-4E1B-4773-91C7-C62D76F0246E}"/>
                </a:ext>
              </a:extLst>
            </p:cNvPr>
            <p:cNvSpPr txBox="1">
              <a:spLocks noChangeArrowheads="1"/>
            </p:cNvSpPr>
            <p:nvPr/>
          </p:nvSpPr>
          <p:spPr bwMode="auto">
            <a:xfrm>
              <a:off x="1872" y="216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a:solidFill>
                    <a:schemeClr val="tx1"/>
                  </a:solidFill>
                  <a:latin typeface="Arial" panose="020B0604020202020204" pitchFamily="34" charset="0"/>
                  <a:cs typeface="Arial" panose="020B0604020202020204" pitchFamily="34" charset="0"/>
                </a:rPr>
                <a:t>A</a:t>
              </a:r>
            </a:p>
          </p:txBody>
        </p:sp>
        <p:sp>
          <p:nvSpPr>
            <p:cNvPr id="12295" name="Text Box 7">
              <a:extLst>
                <a:ext uri="{FF2B5EF4-FFF2-40B4-BE49-F238E27FC236}">
                  <a16:creationId xmlns:a16="http://schemas.microsoft.com/office/drawing/2014/main" id="{7CE2B066-29B0-4B86-A2BD-58AC3651EFDA}"/>
                </a:ext>
              </a:extLst>
            </p:cNvPr>
            <p:cNvSpPr txBox="1">
              <a:spLocks noChangeArrowheads="1"/>
            </p:cNvSpPr>
            <p:nvPr/>
          </p:nvSpPr>
          <p:spPr bwMode="auto">
            <a:xfrm>
              <a:off x="3744" y="1929"/>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a:solidFill>
                    <a:schemeClr val="tx1"/>
                  </a:solidFill>
                  <a:latin typeface="Arial" panose="020B0604020202020204" pitchFamily="34" charset="0"/>
                  <a:cs typeface="Arial" panose="020B0604020202020204" pitchFamily="34" charset="0"/>
                </a:rPr>
                <a:t>B</a:t>
              </a:r>
            </a:p>
          </p:txBody>
        </p:sp>
        <p:sp>
          <p:nvSpPr>
            <p:cNvPr id="12296" name="Text Box 8">
              <a:extLst>
                <a:ext uri="{FF2B5EF4-FFF2-40B4-BE49-F238E27FC236}">
                  <a16:creationId xmlns:a16="http://schemas.microsoft.com/office/drawing/2014/main" id="{171AE718-BB5F-4FDD-B664-8AF5D7A62D95}"/>
                </a:ext>
              </a:extLst>
            </p:cNvPr>
            <p:cNvSpPr txBox="1">
              <a:spLocks noChangeArrowheads="1"/>
            </p:cNvSpPr>
            <p:nvPr/>
          </p:nvSpPr>
          <p:spPr bwMode="auto">
            <a:xfrm>
              <a:off x="1513" y="1728"/>
              <a:ext cx="2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a:solidFill>
                    <a:schemeClr val="tx1"/>
                  </a:solidFill>
                  <a:latin typeface="Symbol" panose="05050102010706020507" pitchFamily="18" charset="2"/>
                  <a:cs typeface="Arial" panose="020B0604020202020204" pitchFamily="34" charset="0"/>
                </a:rPr>
                <a:t>W</a:t>
              </a:r>
            </a:p>
          </p:txBody>
        </p:sp>
      </p:grpSp>
      <p:sp>
        <p:nvSpPr>
          <p:cNvPr id="12304" name="Text Box 16">
            <a:extLst>
              <a:ext uri="{FF2B5EF4-FFF2-40B4-BE49-F238E27FC236}">
                <a16:creationId xmlns:a16="http://schemas.microsoft.com/office/drawing/2014/main" id="{9C9610D4-C19C-4D3F-B1AC-94FE8D29A586}"/>
              </a:ext>
            </a:extLst>
          </p:cNvPr>
          <p:cNvSpPr txBox="1">
            <a:spLocks noChangeArrowheads="1"/>
          </p:cNvSpPr>
          <p:nvPr/>
        </p:nvSpPr>
        <p:spPr bwMode="auto">
          <a:xfrm>
            <a:off x="3702050" y="5765800"/>
            <a:ext cx="985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rPr>
              <a:t>P(A|B)=</a:t>
            </a:r>
          </a:p>
        </p:txBody>
      </p:sp>
      <p:sp>
        <p:nvSpPr>
          <p:cNvPr id="12305" name="Line 17">
            <a:extLst>
              <a:ext uri="{FF2B5EF4-FFF2-40B4-BE49-F238E27FC236}">
                <a16:creationId xmlns:a16="http://schemas.microsoft.com/office/drawing/2014/main" id="{9D7FA27C-9F7B-45E2-87FD-83473B423210}"/>
              </a:ext>
            </a:extLst>
          </p:cNvPr>
          <p:cNvSpPr>
            <a:spLocks noChangeShapeType="1"/>
          </p:cNvSpPr>
          <p:nvPr/>
        </p:nvSpPr>
        <p:spPr bwMode="auto">
          <a:xfrm>
            <a:off x="4632325" y="5957888"/>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6" name="Text Box 18">
            <a:extLst>
              <a:ext uri="{FF2B5EF4-FFF2-40B4-BE49-F238E27FC236}">
                <a16:creationId xmlns:a16="http://schemas.microsoft.com/office/drawing/2014/main" id="{1A378142-33F7-4104-AC62-693375CAC2CF}"/>
              </a:ext>
            </a:extLst>
          </p:cNvPr>
          <p:cNvSpPr txBox="1">
            <a:spLocks noChangeArrowheads="1"/>
          </p:cNvSpPr>
          <p:nvPr/>
        </p:nvSpPr>
        <p:spPr bwMode="auto">
          <a:xfrm>
            <a:off x="4595813" y="5514975"/>
            <a:ext cx="10271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P(AB)</a:t>
            </a:r>
          </a:p>
        </p:txBody>
      </p:sp>
      <p:sp>
        <p:nvSpPr>
          <p:cNvPr id="12307" name="Text Box 19">
            <a:extLst>
              <a:ext uri="{FF2B5EF4-FFF2-40B4-BE49-F238E27FC236}">
                <a16:creationId xmlns:a16="http://schemas.microsoft.com/office/drawing/2014/main" id="{4D7862D6-6752-4E49-BB17-04AC5EADC7A1}"/>
              </a:ext>
            </a:extLst>
          </p:cNvPr>
          <p:cNvSpPr txBox="1">
            <a:spLocks noChangeArrowheads="1"/>
          </p:cNvSpPr>
          <p:nvPr/>
        </p:nvSpPr>
        <p:spPr bwMode="auto">
          <a:xfrm>
            <a:off x="4748213" y="5975350"/>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P(A)</a:t>
            </a:r>
          </a:p>
        </p:txBody>
      </p:sp>
      <p:pic>
        <p:nvPicPr>
          <p:cNvPr id="12308" name="Picture 20" descr="dglxasset[2]">
            <a:extLst>
              <a:ext uri="{FF2B5EF4-FFF2-40B4-BE49-F238E27FC236}">
                <a16:creationId xmlns:a16="http://schemas.microsoft.com/office/drawing/2014/main" id="{98B0C11F-EF91-4BBD-ADEF-AD590DC64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3200400"/>
            <a:ext cx="1214438" cy="2943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1124"/>
            <a:ext cx="8946292" cy="822657"/>
          </a:xfrm>
        </p:spPr>
        <p:txBody>
          <a:bodyPr>
            <a:normAutofit fontScale="90000"/>
          </a:bodyPr>
          <a:lstStyle/>
          <a:p>
            <a:r>
              <a:rPr lang="en-US" dirty="0"/>
              <a:t>Un </a:t>
            </a:r>
            <a:r>
              <a:rPr lang="en-US" dirty="0" err="1"/>
              <a:t>ejemplo</a:t>
            </a:r>
            <a:r>
              <a:rPr lang="en-US" dirty="0"/>
              <a:t> simple: </a:t>
            </a:r>
            <a:r>
              <a:rPr lang="en-US" dirty="0" err="1"/>
              <a:t>modelo</a:t>
            </a:r>
            <a:r>
              <a:rPr lang="en-US" dirty="0"/>
              <a:t> con 1 </a:t>
            </a:r>
            <a:r>
              <a:rPr lang="en-US" dirty="0" err="1"/>
              <a:t>efecto</a:t>
            </a:r>
            <a:r>
              <a:rPr lang="en-US" dirty="0"/>
              <a:t> </a:t>
            </a:r>
            <a:r>
              <a:rPr lang="en-US" dirty="0" err="1"/>
              <a:t>aleatorio</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095498" y="1613711"/>
                <a:ext cx="322644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𝒚</m:t>
                      </m:r>
                      <m:r>
                        <a:rPr lang="en-US" sz="3200" b="0" i="1" smtClean="0">
                          <a:latin typeface="Cambria Math" panose="02040503050406030204" pitchFamily="18" charset="0"/>
                        </a:rPr>
                        <m:t>=</m:t>
                      </m:r>
                      <m:r>
                        <a:rPr lang="en-US" sz="3200" b="1" i="1" smtClean="0">
                          <a:latin typeface="Cambria Math" panose="02040503050406030204" pitchFamily="18" charset="0"/>
                        </a:rPr>
                        <m:t>𝑿𝒃</m:t>
                      </m:r>
                      <m:r>
                        <a:rPr lang="en-US" sz="3200" b="1" i="1" smtClean="0">
                          <a:latin typeface="Cambria Math" panose="02040503050406030204" pitchFamily="18" charset="0"/>
                        </a:rPr>
                        <m:t>+</m:t>
                      </m:r>
                      <m:r>
                        <a:rPr lang="en-US" sz="3200" b="1" i="1" smtClean="0">
                          <a:latin typeface="Cambria Math" panose="02040503050406030204" pitchFamily="18" charset="0"/>
                        </a:rPr>
                        <m:t>𝒁𝒖</m:t>
                      </m:r>
                      <m:r>
                        <a:rPr lang="en-US" sz="3200" b="0" i="1" smtClean="0">
                          <a:latin typeface="Cambria Math" panose="02040503050406030204" pitchFamily="18" charset="0"/>
                        </a:rPr>
                        <m:t>+</m:t>
                      </m:r>
                      <m:r>
                        <a:rPr lang="en-US" sz="3200" b="1" i="1" smtClean="0">
                          <a:latin typeface="Cambria Math" panose="02040503050406030204" pitchFamily="18" charset="0"/>
                        </a:rPr>
                        <m:t>𝒆</m:t>
                      </m:r>
                    </m:oMath>
                  </m:oMathPara>
                </a14:m>
                <a:endParaRPr lang="en-US" sz="32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2095498" y="1613711"/>
                <a:ext cx="3226442" cy="49244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298777" y="4779984"/>
                <a:ext cx="33231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𝑒</m:t>
                          </m:r>
                        </m:sub>
                        <m:sup>
                          <m:r>
                            <a:rPr lang="en-US" sz="2400" i="1">
                              <a:latin typeface="Cambria Math" panose="02040503050406030204" pitchFamily="18" charset="0"/>
                            </a:rPr>
                            <m:t>2</m:t>
                          </m:r>
                        </m:sup>
                      </m:sSubSup>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𝑔𝑎𝑚𝑚𝑎</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𝑒</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𝑒</m:t>
                          </m:r>
                        </m:sub>
                      </m:sSub>
                      <m:r>
                        <a:rPr lang="en-US" sz="2400" b="0" i="1" smtClean="0">
                          <a:latin typeface="Cambria Math" panose="02040503050406030204" pitchFamily="18" charset="0"/>
                        </a:rPr>
                        <m:t>)</m:t>
                      </m:r>
                    </m:oMath>
                  </m:oMathPara>
                </a14:m>
                <a:endParaRPr lang="en-US" sz="1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298777" y="4779984"/>
                <a:ext cx="3323139" cy="369332"/>
              </a:xfrm>
              <a:prstGeom prst="rect">
                <a:avLst/>
              </a:prstGeom>
              <a:blipFill rotWithShape="0">
                <a:blip r:embed="rId5"/>
                <a:stretch>
                  <a:fillRect r="-734"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802199" y="3522530"/>
                <a:ext cx="22141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bSup>
                        <m:sSubSupPr>
                          <m:ctrlPr>
                            <a:rPr lang="en-US" sz="1600" i="1">
                              <a:latin typeface="Cambria Math" panose="02040503050406030204" pitchFamily="18" charset="0"/>
                            </a:rPr>
                          </m:ctrlPr>
                        </m:sSubSupPr>
                        <m:e>
                          <m:r>
                            <a:rPr lang="en-US" sz="1600" b="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𝑒</m:t>
                          </m:r>
                        </m:sub>
                        <m:sup>
                          <m:r>
                            <a:rPr lang="en-US" sz="1600" b="0" i="1">
                              <a:latin typeface="Cambria Math" panose="02040503050406030204" pitchFamily="18" charset="0"/>
                            </a:rPr>
                            <m:t>2</m:t>
                          </m:r>
                        </m:sup>
                      </m:sSubSup>
                      <m:r>
                        <a:rPr lang="en-US" sz="2400" b="0" i="1" smtClean="0">
                          <a:latin typeface="Cambria Math" panose="02040503050406030204" pitchFamily="18" charset="0"/>
                        </a:rPr>
                        <m:t>)</m:t>
                      </m:r>
                    </m:oMath>
                  </m:oMathPara>
                </a14:m>
                <a:endParaRPr lang="en-US" sz="1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1802199" y="3522530"/>
                <a:ext cx="2214140" cy="369332"/>
              </a:xfrm>
              <a:prstGeom prst="rect">
                <a:avLst/>
              </a:prstGeom>
              <a:blipFill>
                <a:blip r:embed="rId6"/>
                <a:stretch>
                  <a:fillRect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298776" y="5149316"/>
                <a:ext cx="33231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𝑢</m:t>
                          </m:r>
                        </m:sub>
                        <m:sup>
                          <m:r>
                            <a:rPr lang="en-US" sz="2400" i="1">
                              <a:latin typeface="Cambria Math" panose="02040503050406030204" pitchFamily="18" charset="0"/>
                            </a:rPr>
                            <m:t>2</m:t>
                          </m:r>
                        </m:sup>
                      </m:sSubSup>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𝑔𝑎𝑚𝑚𝑎</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𝑢</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𝑢</m:t>
                          </m:r>
                        </m:sub>
                      </m:sSub>
                      <m:r>
                        <a:rPr lang="en-US" sz="2400" b="0" i="1" smtClean="0">
                          <a:latin typeface="Cambria Math" panose="02040503050406030204" pitchFamily="18" charset="0"/>
                        </a:rPr>
                        <m:t>)</m:t>
                      </m:r>
                    </m:oMath>
                  </m:oMathPara>
                </a14:m>
                <a:endParaRPr lang="en-US" sz="16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298776" y="5149316"/>
                <a:ext cx="3323139" cy="369332"/>
              </a:xfrm>
              <a:prstGeom prst="rect">
                <a:avLst/>
              </a:prstGeom>
              <a:blipFill rotWithShape="0">
                <a:blip r:embed="rId7"/>
                <a:stretch>
                  <a:fillRect t="-1667" r="-1468"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978324" y="4775392"/>
                <a:ext cx="1783947" cy="4009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𝑒</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i="1">
                              <a:latin typeface="Cambria Math" panose="02040503050406030204" pitchFamily="18" charset="0"/>
                            </a:rPr>
                            <m:t>𝑒</m:t>
                          </m:r>
                        </m:sub>
                      </m:sSub>
                      <m:r>
                        <a:rPr lang="en-US" sz="2400" b="0" i="1" smtClean="0">
                          <a:latin typeface="Cambria Math" panose="02040503050406030204" pitchFamily="18" charset="0"/>
                        </a:rPr>
                        <m:t>)</m:t>
                      </m:r>
                    </m:oMath>
                  </m:oMathPara>
                </a14:m>
                <a:endParaRPr lang="en-US" sz="1600" dirty="0"/>
              </a:p>
            </p:txBody>
          </p:sp>
        </mc:Choice>
        <mc:Fallback xmlns="">
          <p:sp>
            <p:nvSpPr>
              <p:cNvPr id="21" name="TextBox 20"/>
              <p:cNvSpPr txBox="1">
                <a:spLocks noRot="1" noChangeAspect="1" noMove="1" noResize="1" noEditPoints="1" noAdjustHandles="1" noChangeArrowheads="1" noChangeShapeType="1" noTextEdit="1"/>
              </p:cNvSpPr>
              <p:nvPr/>
            </p:nvSpPr>
            <p:spPr>
              <a:xfrm>
                <a:off x="5978324" y="4775392"/>
                <a:ext cx="1783947" cy="400944"/>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020764" y="5128918"/>
                <a:ext cx="1783947" cy="4009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𝑢</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𝑢</m:t>
                          </m:r>
                        </m:sub>
                      </m:sSub>
                      <m:r>
                        <a:rPr lang="en-US" sz="2400" b="0" i="1" smtClean="0">
                          <a:latin typeface="Cambria Math" panose="02040503050406030204" pitchFamily="18" charset="0"/>
                        </a:rPr>
                        <m:t>)</m:t>
                      </m:r>
                    </m:oMath>
                  </m:oMathPara>
                </a14:m>
                <a:endParaRPr lang="en-US" sz="1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6020764" y="5128918"/>
                <a:ext cx="1783947" cy="400944"/>
              </a:xfrm>
              <a:prstGeom prst="rect">
                <a:avLst/>
              </a:prstGeom>
              <a:blipFill rotWithShape="0">
                <a:blip r:embed="rId9"/>
                <a:stretch>
                  <a:fillRect/>
                </a:stretch>
              </a:blipFill>
            </p:spPr>
            <p:txBody>
              <a:bodyPr/>
              <a:lstStyle/>
              <a:p>
                <a:r>
                  <a:rPr lang="en-US">
                    <a:noFill/>
                  </a:rPr>
                  <a:t> </a:t>
                </a:r>
              </a:p>
            </p:txBody>
          </p:sp>
        </mc:Fallback>
      </mc:AlternateContent>
      <p:sp>
        <p:nvSpPr>
          <p:cNvPr id="7" name="TextBox 6"/>
          <p:cNvSpPr txBox="1"/>
          <p:nvPr/>
        </p:nvSpPr>
        <p:spPr>
          <a:xfrm>
            <a:off x="4108665" y="3765253"/>
            <a:ext cx="1026499" cy="523220"/>
          </a:xfrm>
          <a:prstGeom prst="rect">
            <a:avLst/>
          </a:prstGeom>
          <a:noFill/>
        </p:spPr>
        <p:txBody>
          <a:bodyPr wrap="none" rtlCol="0">
            <a:spAutoFit/>
          </a:bodyPr>
          <a:lstStyle/>
          <a:p>
            <a:r>
              <a:rPr lang="en-US" sz="2800" dirty="0"/>
              <a:t>Priors</a:t>
            </a:r>
          </a:p>
        </p:txBody>
      </p:sp>
      <p:sp>
        <p:nvSpPr>
          <p:cNvPr id="12" name="TextBox 11"/>
          <p:cNvSpPr txBox="1"/>
          <p:nvPr/>
        </p:nvSpPr>
        <p:spPr>
          <a:xfrm>
            <a:off x="1149781" y="4137617"/>
            <a:ext cx="3518976" cy="646331"/>
          </a:xfrm>
          <a:prstGeom prst="rect">
            <a:avLst/>
          </a:prstGeom>
          <a:noFill/>
        </p:spPr>
        <p:txBody>
          <a:bodyPr wrap="none" rtlCol="0">
            <a:spAutoFit/>
          </a:bodyPr>
          <a:lstStyle/>
          <a:p>
            <a:pPr algn="ctr"/>
            <a:r>
              <a:rPr lang="en-US" dirty="0" err="1"/>
              <a:t>Tradicional</a:t>
            </a:r>
            <a:r>
              <a:rPr lang="en-US" dirty="0"/>
              <a:t> </a:t>
            </a:r>
          </a:p>
          <a:p>
            <a:pPr algn="ctr"/>
            <a:r>
              <a:rPr lang="en-US" dirty="0"/>
              <a:t>(</a:t>
            </a:r>
            <a:r>
              <a:rPr lang="en-US" dirty="0" err="1"/>
              <a:t>condicionalmente</a:t>
            </a:r>
            <a:r>
              <a:rPr lang="en-US" dirty="0"/>
              <a:t> semi </a:t>
            </a:r>
            <a:r>
              <a:rPr lang="en-US" dirty="0" err="1"/>
              <a:t>conjugada</a:t>
            </a:r>
            <a:r>
              <a:rPr lang="en-US" dirty="0"/>
              <a:t>)</a:t>
            </a:r>
          </a:p>
        </p:txBody>
      </p:sp>
      <p:sp>
        <p:nvSpPr>
          <p:cNvPr id="24" name="TextBox 23"/>
          <p:cNvSpPr txBox="1"/>
          <p:nvPr/>
        </p:nvSpPr>
        <p:spPr>
          <a:xfrm>
            <a:off x="6261220" y="4288473"/>
            <a:ext cx="1218154" cy="369332"/>
          </a:xfrm>
          <a:prstGeom prst="rect">
            <a:avLst/>
          </a:prstGeom>
          <a:noFill/>
        </p:spPr>
        <p:txBody>
          <a:bodyPr wrap="none" rtlCol="0">
            <a:spAutoFit/>
          </a:bodyPr>
          <a:lstStyle/>
          <a:p>
            <a:r>
              <a:rPr lang="en-US" dirty="0"/>
              <a:t>Alternative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4E36FF-45D6-4752-9A48-B797779DAFB3}"/>
                  </a:ext>
                </a:extLst>
              </p:cNvPr>
              <p:cNvSpPr txBox="1"/>
              <p:nvPr/>
            </p:nvSpPr>
            <p:spPr>
              <a:xfrm>
                <a:off x="1323852" y="2482623"/>
                <a:ext cx="480687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rPr>
                          </m:ctrlPr>
                        </m:sSubPr>
                        <m:e>
                          <m:r>
                            <a:rPr lang="en-US" sz="3200" b="1" i="1">
                              <a:latin typeface="Cambria Math" panose="02040503050406030204" pitchFamily="18" charset="0"/>
                            </a:rPr>
                            <m:t>𝒚</m:t>
                          </m:r>
                        </m:e>
                        <m:sub>
                          <m:r>
                            <a:rPr lang="en-US" sz="3200" b="1" i="1" smtClean="0">
                              <a:latin typeface="Cambria Math" panose="02040503050406030204" pitchFamily="18" charset="0"/>
                            </a:rPr>
                            <m:t>𝒊</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1" i="1">
                              <a:latin typeface="Cambria Math" panose="02040503050406030204" pitchFamily="18" charset="0"/>
                            </a:rPr>
                            <m:t>𝑿</m:t>
                          </m:r>
                        </m:e>
                        <m:sub>
                          <m:r>
                            <a:rPr lang="en-US" sz="3200" b="0" i="1" smtClean="0">
                              <a:latin typeface="Cambria Math" panose="02040503050406030204" pitchFamily="18" charset="0"/>
                            </a:rPr>
                            <m:t>𝑖</m:t>
                          </m:r>
                        </m:sub>
                      </m:sSub>
                      <m:r>
                        <a:rPr lang="en-US" sz="3200" b="1" i="1" smtClean="0">
                          <a:latin typeface="Cambria Math" panose="02040503050406030204" pitchFamily="18" charset="0"/>
                        </a:rPr>
                        <m:t>𝒃</m:t>
                      </m:r>
                      <m:r>
                        <a:rPr lang="en-US" sz="3200" b="1" i="1" smtClean="0">
                          <a:latin typeface="Cambria Math" panose="02040503050406030204" pitchFamily="18" charset="0"/>
                        </a:rPr>
                        <m:t>+</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𝒁</m:t>
                          </m:r>
                        </m:e>
                        <m:sub>
                          <m:r>
                            <a:rPr lang="en-US" sz="3200" b="1" i="1" smtClean="0">
                              <a:latin typeface="Cambria Math" panose="02040503050406030204" pitchFamily="18" charset="0"/>
                            </a:rPr>
                            <m:t>𝒊</m:t>
                          </m:r>
                        </m:sub>
                      </m:sSub>
                      <m:r>
                        <a:rPr lang="en-US" sz="3200" b="1" i="1" smtClean="0">
                          <a:latin typeface="Cambria Math" panose="02040503050406030204" pitchFamily="18" charset="0"/>
                        </a:rPr>
                        <m:t>𝒖</m:t>
                      </m:r>
                      <m:r>
                        <a:rPr lang="en-US" sz="3200" b="0" i="1" smtClean="0">
                          <a:latin typeface="Cambria Math" panose="02040503050406030204" pitchFamily="18" charset="0"/>
                        </a:rPr>
                        <m:t>+</m:t>
                      </m:r>
                      <m:sSub>
                        <m:sSubPr>
                          <m:ctrlPr>
                            <a:rPr lang="en-US" sz="3200" b="1" i="1">
                              <a:latin typeface="Cambria Math" panose="02040503050406030204" pitchFamily="18" charset="0"/>
                            </a:rPr>
                          </m:ctrlPr>
                        </m:sSubPr>
                        <m:e>
                          <m:r>
                            <a:rPr lang="en-US" sz="3200" b="1" i="1" smtClean="0">
                              <a:latin typeface="Cambria Math" panose="02040503050406030204" pitchFamily="18" charset="0"/>
                            </a:rPr>
                            <m:t>𝒆</m:t>
                          </m:r>
                        </m:e>
                        <m:sub>
                          <m:r>
                            <a:rPr lang="en-US" sz="3200" b="1" i="1">
                              <a:latin typeface="Cambria Math" panose="02040503050406030204" pitchFamily="18" charset="0"/>
                            </a:rPr>
                            <m:t>𝒊</m:t>
                          </m:r>
                        </m:sub>
                      </m:sSub>
                    </m:oMath>
                  </m:oMathPara>
                </a14:m>
                <a:endParaRPr lang="en-US" sz="3200" b="1" dirty="0"/>
              </a:p>
            </p:txBody>
          </p:sp>
        </mc:Choice>
        <mc:Fallback xmlns="">
          <p:sp>
            <p:nvSpPr>
              <p:cNvPr id="15" name="TextBox 14">
                <a:extLst>
                  <a:ext uri="{FF2B5EF4-FFF2-40B4-BE49-F238E27FC236}">
                    <a16:creationId xmlns:a16="http://schemas.microsoft.com/office/drawing/2014/main" id="{CA4E36FF-45D6-4752-9A48-B797779DAFB3}"/>
                  </a:ext>
                </a:extLst>
              </p:cNvPr>
              <p:cNvSpPr txBox="1">
                <a:spLocks noRot="1" noChangeAspect="1" noMove="1" noResize="1" noEditPoints="1" noAdjustHandles="1" noChangeArrowheads="1" noChangeShapeType="1" noTextEdit="1"/>
              </p:cNvSpPr>
              <p:nvPr/>
            </p:nvSpPr>
            <p:spPr>
              <a:xfrm>
                <a:off x="1323852" y="2482623"/>
                <a:ext cx="4806872" cy="49244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1DE3085-4DC6-480A-993E-645DED1D8D3B}"/>
                  </a:ext>
                </a:extLst>
              </p:cNvPr>
              <p:cNvSpPr txBox="1"/>
              <p:nvPr/>
            </p:nvSpPr>
            <p:spPr>
              <a:xfrm>
                <a:off x="1815778" y="3094996"/>
                <a:ext cx="22141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𝒖</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r>
                        <a:rPr lang="en-US" sz="2400" b="1" i="1" smtClean="0">
                          <a:latin typeface="Cambria Math" panose="02040503050406030204" pitchFamily="18" charset="0"/>
                        </a:rPr>
                        <m:t>𝑰</m:t>
                      </m:r>
                      <m:sSubSup>
                        <m:sSubSupPr>
                          <m:ctrlPr>
                            <a:rPr lang="en-US" sz="1600" i="1">
                              <a:latin typeface="Cambria Math" panose="02040503050406030204" pitchFamily="18" charset="0"/>
                            </a:rPr>
                          </m:ctrlPr>
                        </m:sSubSupPr>
                        <m:e>
                          <m:r>
                            <a:rPr lang="en-US" sz="1600" b="0" i="1">
                              <a:latin typeface="Cambria Math" panose="02040503050406030204" pitchFamily="18" charset="0"/>
                              <a:ea typeface="Cambria Math" panose="02040503050406030204" pitchFamily="18" charset="0"/>
                            </a:rPr>
                            <m:t>𝜎</m:t>
                          </m:r>
                        </m:e>
                        <m:sub>
                          <m:r>
                            <a:rPr lang="en-US" sz="1600" b="0" i="1">
                              <a:latin typeface="Cambria Math" panose="02040503050406030204" pitchFamily="18" charset="0"/>
                            </a:rPr>
                            <m:t>𝑢</m:t>
                          </m:r>
                        </m:sub>
                        <m:sup>
                          <m:r>
                            <a:rPr lang="en-US" sz="1600" b="0" i="1">
                              <a:latin typeface="Cambria Math" panose="02040503050406030204" pitchFamily="18" charset="0"/>
                            </a:rPr>
                            <m:t>2</m:t>
                          </m:r>
                        </m:sup>
                      </m:sSubSup>
                      <m:r>
                        <a:rPr lang="en-US" sz="2400" b="0" i="1" smtClean="0">
                          <a:latin typeface="Cambria Math" panose="02040503050406030204" pitchFamily="18" charset="0"/>
                        </a:rPr>
                        <m:t>)</m:t>
                      </m:r>
                    </m:oMath>
                  </m:oMathPara>
                </a14:m>
                <a:endParaRPr lang="en-US" sz="1600" dirty="0"/>
              </a:p>
            </p:txBody>
          </p:sp>
        </mc:Choice>
        <mc:Fallback xmlns="">
          <p:sp>
            <p:nvSpPr>
              <p:cNvPr id="22" name="TextBox 21">
                <a:extLst>
                  <a:ext uri="{FF2B5EF4-FFF2-40B4-BE49-F238E27FC236}">
                    <a16:creationId xmlns:a16="http://schemas.microsoft.com/office/drawing/2014/main" id="{51DE3085-4DC6-480A-993E-645DED1D8D3B}"/>
                  </a:ext>
                </a:extLst>
              </p:cNvPr>
              <p:cNvSpPr txBox="1">
                <a:spLocks noRot="1" noChangeAspect="1" noMove="1" noResize="1" noEditPoints="1" noAdjustHandles="1" noChangeArrowheads="1" noChangeShapeType="1" noTextEdit="1"/>
              </p:cNvSpPr>
              <p:nvPr/>
            </p:nvSpPr>
            <p:spPr>
              <a:xfrm>
                <a:off x="1815778" y="3094996"/>
                <a:ext cx="2214140" cy="369332"/>
              </a:xfrm>
              <a:prstGeom prst="rect">
                <a:avLst/>
              </a:prstGeom>
              <a:blipFill>
                <a:blip r:embed="rId11"/>
                <a:stretch>
                  <a:fillRect b="-35000"/>
                </a:stretch>
              </a:blipFill>
            </p:spPr>
            <p:txBody>
              <a:bodyPr/>
              <a:lstStyle/>
              <a:p>
                <a:r>
                  <a:rPr lang="en-US">
                    <a:noFill/>
                  </a:rPr>
                  <a:t> </a:t>
                </a:r>
              </a:p>
            </p:txBody>
          </p:sp>
        </mc:Fallback>
      </mc:AlternateContent>
    </p:spTree>
    <p:extLst>
      <p:ext uri="{BB962C8B-B14F-4D97-AF65-F5344CB8AC3E}">
        <p14:creationId xmlns:p14="http://schemas.microsoft.com/office/powerpoint/2010/main" val="2186444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1124"/>
            <a:ext cx="8946292" cy="822657"/>
          </a:xfrm>
        </p:spPr>
        <p:txBody>
          <a:bodyPr>
            <a:normAutofit fontScale="90000"/>
          </a:bodyPr>
          <a:lstStyle/>
          <a:p>
            <a:r>
              <a:rPr lang="en-US" dirty="0"/>
              <a:t>Un </a:t>
            </a:r>
            <a:r>
              <a:rPr lang="en-US" dirty="0" err="1"/>
              <a:t>ejemplo</a:t>
            </a:r>
            <a:r>
              <a:rPr lang="en-US" dirty="0"/>
              <a:t> simple: </a:t>
            </a:r>
            <a:r>
              <a:rPr lang="en-US" dirty="0" err="1"/>
              <a:t>modelo</a:t>
            </a:r>
            <a:r>
              <a:rPr lang="en-US" dirty="0"/>
              <a:t> con 2 </a:t>
            </a:r>
            <a:r>
              <a:rPr lang="en-US" dirty="0" err="1"/>
              <a:t>efectos</a:t>
            </a:r>
            <a:r>
              <a:rPr lang="en-US" dirty="0"/>
              <a:t> </a:t>
            </a:r>
            <a:r>
              <a:rPr lang="en-US" dirty="0" err="1"/>
              <a:t>aleatorios</a:t>
            </a:r>
            <a:endParaRPr lang="en-US" dirty="0"/>
          </a:p>
        </p:txBody>
      </p:sp>
      <mc:AlternateContent xmlns:mc="http://schemas.openxmlformats.org/markup-compatibility/2006" xmlns:a14="http://schemas.microsoft.com/office/drawing/2010/main">
        <mc:Choice Requires="a14">
          <p:sp>
            <p:nvSpPr>
              <p:cNvPr id="18" name="TextBox 17"/>
              <p:cNvSpPr txBox="1"/>
              <p:nvPr/>
            </p:nvSpPr>
            <p:spPr>
              <a:xfrm>
                <a:off x="1298777" y="4779984"/>
                <a:ext cx="33231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𝑒</m:t>
                          </m:r>
                        </m:sub>
                        <m:sup>
                          <m:r>
                            <a:rPr lang="en-US" sz="2400" i="1">
                              <a:latin typeface="Cambria Math" panose="02040503050406030204" pitchFamily="18" charset="0"/>
                            </a:rPr>
                            <m:t>2</m:t>
                          </m:r>
                        </m:sup>
                      </m:sSubSup>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𝑔𝑎𝑚𝑚𝑎</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𝑒</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𝑒</m:t>
                          </m:r>
                        </m:sub>
                      </m:sSub>
                      <m:r>
                        <a:rPr lang="en-US" sz="2400" b="0" i="1" smtClean="0">
                          <a:latin typeface="Cambria Math" panose="02040503050406030204" pitchFamily="18" charset="0"/>
                        </a:rPr>
                        <m:t>)</m:t>
                      </m:r>
                    </m:oMath>
                  </m:oMathPara>
                </a14:m>
                <a:endParaRPr lang="en-US" sz="1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298777" y="4779984"/>
                <a:ext cx="3323139" cy="369332"/>
              </a:xfrm>
              <a:prstGeom prst="rect">
                <a:avLst/>
              </a:prstGeom>
              <a:blipFill rotWithShape="0">
                <a:blip r:embed="rId5"/>
                <a:stretch>
                  <a:fillRect r="-734"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802199" y="3522530"/>
                <a:ext cx="22141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bSup>
                        <m:sSubSupPr>
                          <m:ctrlPr>
                            <a:rPr lang="en-US" sz="1600" i="1">
                              <a:latin typeface="Cambria Math" panose="02040503050406030204" pitchFamily="18" charset="0"/>
                            </a:rPr>
                          </m:ctrlPr>
                        </m:sSubSupPr>
                        <m:e>
                          <m:r>
                            <a:rPr lang="en-US" sz="1600" b="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𝑒</m:t>
                          </m:r>
                        </m:sub>
                        <m:sup>
                          <m:r>
                            <a:rPr lang="en-US" sz="1600" b="0" i="1">
                              <a:latin typeface="Cambria Math" panose="02040503050406030204" pitchFamily="18" charset="0"/>
                            </a:rPr>
                            <m:t>2</m:t>
                          </m:r>
                        </m:sup>
                      </m:sSubSup>
                      <m:r>
                        <a:rPr lang="en-US" sz="2400" b="0" i="1" smtClean="0">
                          <a:latin typeface="Cambria Math" panose="02040503050406030204" pitchFamily="18" charset="0"/>
                        </a:rPr>
                        <m:t>)</m:t>
                      </m:r>
                    </m:oMath>
                  </m:oMathPara>
                </a14:m>
                <a:endParaRPr lang="en-US" sz="1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1802199" y="3522530"/>
                <a:ext cx="2214140" cy="369332"/>
              </a:xfrm>
              <a:prstGeom prst="rect">
                <a:avLst/>
              </a:prstGeom>
              <a:blipFill>
                <a:blip r:embed="rId6"/>
                <a:stretch>
                  <a:fillRect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298776" y="5149316"/>
                <a:ext cx="33231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𝑢</m:t>
                          </m:r>
                        </m:sub>
                        <m:sup>
                          <m:r>
                            <a:rPr lang="en-US" sz="2400" i="1">
                              <a:latin typeface="Cambria Math" panose="02040503050406030204" pitchFamily="18" charset="0"/>
                            </a:rPr>
                            <m:t>2</m:t>
                          </m:r>
                        </m:sup>
                      </m:sSubSup>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𝑔𝑎𝑚𝑚𝑎</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𝑢</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𝑢</m:t>
                          </m:r>
                        </m:sub>
                      </m:sSub>
                      <m:r>
                        <a:rPr lang="en-US" sz="2400" b="0" i="1" smtClean="0">
                          <a:latin typeface="Cambria Math" panose="02040503050406030204" pitchFamily="18" charset="0"/>
                        </a:rPr>
                        <m:t>)</m:t>
                      </m:r>
                    </m:oMath>
                  </m:oMathPara>
                </a14:m>
                <a:endParaRPr lang="en-US" sz="16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298776" y="5149316"/>
                <a:ext cx="3323139" cy="369332"/>
              </a:xfrm>
              <a:prstGeom prst="rect">
                <a:avLst/>
              </a:prstGeom>
              <a:blipFill rotWithShape="0">
                <a:blip r:embed="rId7"/>
                <a:stretch>
                  <a:fillRect t="-1667" r="-1468"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978324" y="4775392"/>
                <a:ext cx="1783947" cy="4009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𝑒</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i="1">
                              <a:latin typeface="Cambria Math" panose="02040503050406030204" pitchFamily="18" charset="0"/>
                            </a:rPr>
                            <m:t>𝑒</m:t>
                          </m:r>
                        </m:sub>
                      </m:sSub>
                      <m:r>
                        <a:rPr lang="en-US" sz="2400" b="0" i="1" smtClean="0">
                          <a:latin typeface="Cambria Math" panose="02040503050406030204" pitchFamily="18" charset="0"/>
                        </a:rPr>
                        <m:t>)</m:t>
                      </m:r>
                    </m:oMath>
                  </m:oMathPara>
                </a14:m>
                <a:endParaRPr lang="en-US" sz="1600" dirty="0"/>
              </a:p>
            </p:txBody>
          </p:sp>
        </mc:Choice>
        <mc:Fallback xmlns="">
          <p:sp>
            <p:nvSpPr>
              <p:cNvPr id="21" name="TextBox 20"/>
              <p:cNvSpPr txBox="1">
                <a:spLocks noRot="1" noChangeAspect="1" noMove="1" noResize="1" noEditPoints="1" noAdjustHandles="1" noChangeArrowheads="1" noChangeShapeType="1" noTextEdit="1"/>
              </p:cNvSpPr>
              <p:nvPr/>
            </p:nvSpPr>
            <p:spPr>
              <a:xfrm>
                <a:off x="5978324" y="4775392"/>
                <a:ext cx="1783947" cy="400944"/>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020764" y="5128918"/>
                <a:ext cx="1783947" cy="4009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𝑢</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𝑢</m:t>
                          </m:r>
                        </m:sub>
                      </m:sSub>
                      <m:r>
                        <a:rPr lang="en-US" sz="2400" b="0" i="1" smtClean="0">
                          <a:latin typeface="Cambria Math" panose="02040503050406030204" pitchFamily="18" charset="0"/>
                        </a:rPr>
                        <m:t>)</m:t>
                      </m:r>
                    </m:oMath>
                  </m:oMathPara>
                </a14:m>
                <a:endParaRPr lang="en-US" sz="1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6020764" y="5128918"/>
                <a:ext cx="1783947" cy="400944"/>
              </a:xfrm>
              <a:prstGeom prst="rect">
                <a:avLst/>
              </a:prstGeom>
              <a:blipFill rotWithShape="0">
                <a:blip r:embed="rId9"/>
                <a:stretch>
                  <a:fillRect/>
                </a:stretch>
              </a:blipFill>
            </p:spPr>
            <p:txBody>
              <a:bodyPr/>
              <a:lstStyle/>
              <a:p>
                <a:r>
                  <a:rPr lang="en-US">
                    <a:noFill/>
                  </a:rPr>
                  <a:t> </a:t>
                </a:r>
              </a:p>
            </p:txBody>
          </p:sp>
        </mc:Fallback>
      </mc:AlternateContent>
      <p:sp>
        <p:nvSpPr>
          <p:cNvPr id="7" name="TextBox 6"/>
          <p:cNvSpPr txBox="1"/>
          <p:nvPr/>
        </p:nvSpPr>
        <p:spPr>
          <a:xfrm>
            <a:off x="4108665" y="3765253"/>
            <a:ext cx="1026499" cy="523220"/>
          </a:xfrm>
          <a:prstGeom prst="rect">
            <a:avLst/>
          </a:prstGeom>
          <a:noFill/>
        </p:spPr>
        <p:txBody>
          <a:bodyPr wrap="none" rtlCol="0">
            <a:spAutoFit/>
          </a:bodyPr>
          <a:lstStyle/>
          <a:p>
            <a:r>
              <a:rPr lang="en-US" sz="2800" dirty="0"/>
              <a:t>Priors</a:t>
            </a:r>
          </a:p>
        </p:txBody>
      </p:sp>
      <p:sp>
        <p:nvSpPr>
          <p:cNvPr id="12" name="TextBox 11"/>
          <p:cNvSpPr txBox="1"/>
          <p:nvPr/>
        </p:nvSpPr>
        <p:spPr>
          <a:xfrm>
            <a:off x="1149781" y="4137617"/>
            <a:ext cx="3518976" cy="646331"/>
          </a:xfrm>
          <a:prstGeom prst="rect">
            <a:avLst/>
          </a:prstGeom>
          <a:noFill/>
        </p:spPr>
        <p:txBody>
          <a:bodyPr wrap="none" rtlCol="0">
            <a:spAutoFit/>
          </a:bodyPr>
          <a:lstStyle/>
          <a:p>
            <a:pPr algn="ctr"/>
            <a:r>
              <a:rPr lang="en-US" dirty="0" err="1"/>
              <a:t>Tradicional</a:t>
            </a:r>
            <a:r>
              <a:rPr lang="en-US" dirty="0"/>
              <a:t> </a:t>
            </a:r>
          </a:p>
          <a:p>
            <a:pPr algn="ctr"/>
            <a:r>
              <a:rPr lang="en-US" dirty="0"/>
              <a:t>(</a:t>
            </a:r>
            <a:r>
              <a:rPr lang="en-US" dirty="0" err="1"/>
              <a:t>condicionalmente</a:t>
            </a:r>
            <a:r>
              <a:rPr lang="en-US" dirty="0"/>
              <a:t> semi </a:t>
            </a:r>
            <a:r>
              <a:rPr lang="en-US" dirty="0" err="1"/>
              <a:t>conjugada</a:t>
            </a:r>
            <a:r>
              <a:rPr lang="en-US" dirty="0"/>
              <a:t>)</a:t>
            </a:r>
          </a:p>
        </p:txBody>
      </p:sp>
      <p:sp>
        <p:nvSpPr>
          <p:cNvPr id="24" name="TextBox 23"/>
          <p:cNvSpPr txBox="1"/>
          <p:nvPr/>
        </p:nvSpPr>
        <p:spPr>
          <a:xfrm>
            <a:off x="6261220" y="4288473"/>
            <a:ext cx="1218154" cy="369332"/>
          </a:xfrm>
          <a:prstGeom prst="rect">
            <a:avLst/>
          </a:prstGeom>
          <a:noFill/>
        </p:spPr>
        <p:txBody>
          <a:bodyPr wrap="none" rtlCol="0">
            <a:spAutoFit/>
          </a:bodyPr>
          <a:lstStyle/>
          <a:p>
            <a:r>
              <a:rPr lang="en-US" dirty="0"/>
              <a:t>Alternative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4E36FF-45D6-4752-9A48-B797779DAFB3}"/>
                  </a:ext>
                </a:extLst>
              </p:cNvPr>
              <p:cNvSpPr txBox="1"/>
              <p:nvPr/>
            </p:nvSpPr>
            <p:spPr>
              <a:xfrm>
                <a:off x="1454348" y="1929264"/>
                <a:ext cx="480687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rPr>
                          </m:ctrlPr>
                        </m:sSubPr>
                        <m:e>
                          <m:r>
                            <a:rPr lang="en-US" sz="3200" b="1" i="1">
                              <a:latin typeface="Cambria Math" panose="02040503050406030204" pitchFamily="18" charset="0"/>
                            </a:rPr>
                            <m:t>𝒚</m:t>
                          </m:r>
                        </m:e>
                        <m:sub>
                          <m:r>
                            <a:rPr lang="en-US" sz="3200" b="1" i="1" smtClean="0">
                              <a:latin typeface="Cambria Math" panose="02040503050406030204" pitchFamily="18" charset="0"/>
                            </a:rPr>
                            <m:t>𝒊</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1" i="1">
                              <a:latin typeface="Cambria Math" panose="02040503050406030204" pitchFamily="18" charset="0"/>
                            </a:rPr>
                            <m:t>𝑿</m:t>
                          </m:r>
                        </m:e>
                        <m:sub>
                          <m:r>
                            <a:rPr lang="en-US" sz="3200" b="0" i="1" smtClean="0">
                              <a:latin typeface="Cambria Math" panose="02040503050406030204" pitchFamily="18" charset="0"/>
                            </a:rPr>
                            <m:t>𝑖</m:t>
                          </m:r>
                        </m:sub>
                      </m:sSub>
                      <m:r>
                        <a:rPr lang="en-US" sz="3200" b="1" i="1" smtClean="0">
                          <a:latin typeface="Cambria Math" panose="02040503050406030204" pitchFamily="18" charset="0"/>
                        </a:rPr>
                        <m:t>𝒃</m:t>
                      </m:r>
                      <m:r>
                        <a:rPr lang="en-US" sz="3200" b="1" i="1" smtClean="0">
                          <a:latin typeface="Cambria Math" panose="02040503050406030204" pitchFamily="18" charset="0"/>
                        </a:rPr>
                        <m:t>+</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𝒁</m:t>
                          </m:r>
                        </m:e>
                        <m:sub>
                          <m:r>
                            <a:rPr lang="en-US" sz="3200" b="1" i="1" smtClean="0">
                              <a:latin typeface="Cambria Math" panose="02040503050406030204" pitchFamily="18" charset="0"/>
                            </a:rPr>
                            <m:t>𝒊</m:t>
                          </m:r>
                        </m:sub>
                      </m:sSub>
                      <m:r>
                        <a:rPr lang="en-US" sz="3200" b="1" i="1" smtClean="0">
                          <a:latin typeface="Cambria Math" panose="02040503050406030204" pitchFamily="18" charset="0"/>
                        </a:rPr>
                        <m:t>𝒖</m:t>
                      </m:r>
                      <m:r>
                        <a:rPr lang="en-US" sz="3200" b="0" i="1" smtClean="0">
                          <a:latin typeface="Cambria Math" panose="02040503050406030204" pitchFamily="18" charset="0"/>
                        </a:rPr>
                        <m:t>+</m:t>
                      </m:r>
                      <m:sSub>
                        <m:sSubPr>
                          <m:ctrlPr>
                            <a:rPr lang="en-US" sz="3200" b="1" i="1">
                              <a:latin typeface="Cambria Math" panose="02040503050406030204" pitchFamily="18" charset="0"/>
                            </a:rPr>
                          </m:ctrlPr>
                        </m:sSubPr>
                        <m:e>
                          <m:r>
                            <a:rPr lang="en-US" sz="3200" b="1" i="1" smtClean="0">
                              <a:latin typeface="Cambria Math" panose="02040503050406030204" pitchFamily="18" charset="0"/>
                            </a:rPr>
                            <m:t>𝑾</m:t>
                          </m:r>
                        </m:e>
                        <m:sub>
                          <m:r>
                            <a:rPr lang="en-US" sz="3200" b="1" i="1">
                              <a:latin typeface="Cambria Math" panose="02040503050406030204" pitchFamily="18" charset="0"/>
                            </a:rPr>
                            <m:t>𝒊</m:t>
                          </m:r>
                        </m:sub>
                      </m:sSub>
                      <m:r>
                        <a:rPr lang="en-US" sz="3200" b="1" i="1" smtClean="0">
                          <a:latin typeface="Cambria Math" panose="02040503050406030204" pitchFamily="18" charset="0"/>
                        </a:rPr>
                        <m:t>𝒑</m:t>
                      </m:r>
                      <m:r>
                        <a:rPr lang="en-US" sz="3200" b="0" i="1" smtClean="0">
                          <a:latin typeface="Cambria Math" panose="02040503050406030204" pitchFamily="18" charset="0"/>
                        </a:rPr>
                        <m:t>+</m:t>
                      </m:r>
                      <m:sSub>
                        <m:sSubPr>
                          <m:ctrlPr>
                            <a:rPr lang="en-US" sz="3200" b="1" i="1">
                              <a:latin typeface="Cambria Math" panose="02040503050406030204" pitchFamily="18" charset="0"/>
                            </a:rPr>
                          </m:ctrlPr>
                        </m:sSubPr>
                        <m:e>
                          <m:r>
                            <a:rPr lang="en-US" sz="3200" b="1" i="1" smtClean="0">
                              <a:latin typeface="Cambria Math" panose="02040503050406030204" pitchFamily="18" charset="0"/>
                            </a:rPr>
                            <m:t>𝒆</m:t>
                          </m:r>
                        </m:e>
                        <m:sub>
                          <m:r>
                            <a:rPr lang="en-US" sz="3200" b="1" i="1">
                              <a:latin typeface="Cambria Math" panose="02040503050406030204" pitchFamily="18" charset="0"/>
                            </a:rPr>
                            <m:t>𝒊</m:t>
                          </m:r>
                        </m:sub>
                      </m:sSub>
                    </m:oMath>
                  </m:oMathPara>
                </a14:m>
                <a:endParaRPr lang="en-US" sz="3200" b="1" dirty="0"/>
              </a:p>
            </p:txBody>
          </p:sp>
        </mc:Choice>
        <mc:Fallback xmlns="">
          <p:sp>
            <p:nvSpPr>
              <p:cNvPr id="15" name="TextBox 14">
                <a:extLst>
                  <a:ext uri="{FF2B5EF4-FFF2-40B4-BE49-F238E27FC236}">
                    <a16:creationId xmlns:a16="http://schemas.microsoft.com/office/drawing/2014/main" id="{CA4E36FF-45D6-4752-9A48-B797779DAFB3}"/>
                  </a:ext>
                </a:extLst>
              </p:cNvPr>
              <p:cNvSpPr txBox="1">
                <a:spLocks noRot="1" noChangeAspect="1" noMove="1" noResize="1" noEditPoints="1" noAdjustHandles="1" noChangeArrowheads="1" noChangeShapeType="1" noTextEdit="1"/>
              </p:cNvSpPr>
              <p:nvPr/>
            </p:nvSpPr>
            <p:spPr>
              <a:xfrm>
                <a:off x="1454348" y="1929264"/>
                <a:ext cx="4806872" cy="49244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1DE3085-4DC6-480A-993E-645DED1D8D3B}"/>
                  </a:ext>
                </a:extLst>
              </p:cNvPr>
              <p:cNvSpPr txBox="1"/>
              <p:nvPr/>
            </p:nvSpPr>
            <p:spPr>
              <a:xfrm>
                <a:off x="1815778" y="3094996"/>
                <a:ext cx="22141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𝒖</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r>
                        <a:rPr lang="en-US" sz="2400" b="1" i="1" smtClean="0">
                          <a:latin typeface="Cambria Math" panose="02040503050406030204" pitchFamily="18" charset="0"/>
                        </a:rPr>
                        <m:t>𝑰</m:t>
                      </m:r>
                      <m:sSubSup>
                        <m:sSubSupPr>
                          <m:ctrlPr>
                            <a:rPr lang="en-US" sz="1600" i="1">
                              <a:latin typeface="Cambria Math" panose="02040503050406030204" pitchFamily="18" charset="0"/>
                            </a:rPr>
                          </m:ctrlPr>
                        </m:sSubSupPr>
                        <m:e>
                          <m:r>
                            <a:rPr lang="en-US" sz="1600" b="0" i="1">
                              <a:latin typeface="Cambria Math" panose="02040503050406030204" pitchFamily="18" charset="0"/>
                              <a:ea typeface="Cambria Math" panose="02040503050406030204" pitchFamily="18" charset="0"/>
                            </a:rPr>
                            <m:t>𝜎</m:t>
                          </m:r>
                        </m:e>
                        <m:sub>
                          <m:r>
                            <a:rPr lang="en-US" sz="1600" b="0" i="1">
                              <a:latin typeface="Cambria Math" panose="02040503050406030204" pitchFamily="18" charset="0"/>
                            </a:rPr>
                            <m:t>𝑢</m:t>
                          </m:r>
                        </m:sub>
                        <m:sup>
                          <m:r>
                            <a:rPr lang="en-US" sz="1600" b="0" i="1">
                              <a:latin typeface="Cambria Math" panose="02040503050406030204" pitchFamily="18" charset="0"/>
                            </a:rPr>
                            <m:t>2</m:t>
                          </m:r>
                        </m:sup>
                      </m:sSubSup>
                      <m:r>
                        <a:rPr lang="en-US" sz="2400" b="0" i="1" smtClean="0">
                          <a:latin typeface="Cambria Math" panose="02040503050406030204" pitchFamily="18" charset="0"/>
                        </a:rPr>
                        <m:t>)</m:t>
                      </m:r>
                    </m:oMath>
                  </m:oMathPara>
                </a14:m>
                <a:endParaRPr lang="en-US" sz="1600" dirty="0"/>
              </a:p>
            </p:txBody>
          </p:sp>
        </mc:Choice>
        <mc:Fallback xmlns="">
          <p:sp>
            <p:nvSpPr>
              <p:cNvPr id="22" name="TextBox 21">
                <a:extLst>
                  <a:ext uri="{FF2B5EF4-FFF2-40B4-BE49-F238E27FC236}">
                    <a16:creationId xmlns:a16="http://schemas.microsoft.com/office/drawing/2014/main" id="{51DE3085-4DC6-480A-993E-645DED1D8D3B}"/>
                  </a:ext>
                </a:extLst>
              </p:cNvPr>
              <p:cNvSpPr txBox="1">
                <a:spLocks noRot="1" noChangeAspect="1" noMove="1" noResize="1" noEditPoints="1" noAdjustHandles="1" noChangeArrowheads="1" noChangeShapeType="1" noTextEdit="1"/>
              </p:cNvSpPr>
              <p:nvPr/>
            </p:nvSpPr>
            <p:spPr>
              <a:xfrm>
                <a:off x="1815778" y="3094996"/>
                <a:ext cx="2214140" cy="369332"/>
              </a:xfrm>
              <a:prstGeom prst="rect">
                <a:avLst/>
              </a:prstGeom>
              <a:blipFill>
                <a:blip r:embed="rId11"/>
                <a:stretch>
                  <a:fillRect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A14CDD5-DB2D-41AD-A17A-59590B0E5052}"/>
                  </a:ext>
                </a:extLst>
              </p:cNvPr>
              <p:cNvSpPr txBox="1"/>
              <p:nvPr/>
            </p:nvSpPr>
            <p:spPr>
              <a:xfrm>
                <a:off x="1815778" y="2716893"/>
                <a:ext cx="2214140" cy="3836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𝒑</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r>
                        <a:rPr lang="en-US" sz="2400" b="1" i="1" smtClean="0">
                          <a:latin typeface="Cambria Math" panose="02040503050406030204" pitchFamily="18" charset="0"/>
                        </a:rPr>
                        <m:t>𝑰</m:t>
                      </m:r>
                      <m:sSubSup>
                        <m:sSubSupPr>
                          <m:ctrlPr>
                            <a:rPr lang="en-US" sz="1600" i="1">
                              <a:latin typeface="Cambria Math" panose="02040503050406030204" pitchFamily="18" charset="0"/>
                            </a:rPr>
                          </m:ctrlPr>
                        </m:sSubSupPr>
                        <m:e>
                          <m:r>
                            <a:rPr lang="en-US" sz="1600" b="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𝑝</m:t>
                          </m:r>
                        </m:sub>
                        <m:sup>
                          <m:r>
                            <a:rPr lang="en-US" sz="1600" b="0" i="1">
                              <a:latin typeface="Cambria Math" panose="02040503050406030204" pitchFamily="18" charset="0"/>
                            </a:rPr>
                            <m:t>2</m:t>
                          </m:r>
                        </m:sup>
                      </m:sSubSup>
                      <m:r>
                        <a:rPr lang="en-US" sz="2400" b="0" i="1" smtClean="0">
                          <a:latin typeface="Cambria Math" panose="02040503050406030204" pitchFamily="18" charset="0"/>
                        </a:rPr>
                        <m:t>)</m:t>
                      </m:r>
                    </m:oMath>
                  </m:oMathPara>
                </a14:m>
                <a:endParaRPr lang="en-US" sz="1600" dirty="0"/>
              </a:p>
            </p:txBody>
          </p:sp>
        </mc:Choice>
        <mc:Fallback xmlns="">
          <p:sp>
            <p:nvSpPr>
              <p:cNvPr id="14" name="TextBox 13">
                <a:extLst>
                  <a:ext uri="{FF2B5EF4-FFF2-40B4-BE49-F238E27FC236}">
                    <a16:creationId xmlns:a16="http://schemas.microsoft.com/office/drawing/2014/main" id="{4A14CDD5-DB2D-41AD-A17A-59590B0E5052}"/>
                  </a:ext>
                </a:extLst>
              </p:cNvPr>
              <p:cNvSpPr txBox="1">
                <a:spLocks noRot="1" noChangeAspect="1" noMove="1" noResize="1" noEditPoints="1" noAdjustHandles="1" noChangeArrowheads="1" noChangeShapeType="1" noTextEdit="1"/>
              </p:cNvSpPr>
              <p:nvPr/>
            </p:nvSpPr>
            <p:spPr>
              <a:xfrm>
                <a:off x="1815778" y="2716893"/>
                <a:ext cx="2214140" cy="383631"/>
              </a:xfrm>
              <a:prstGeom prst="rect">
                <a:avLst/>
              </a:prstGeom>
              <a:blipFill>
                <a:blip r:embed="rId12"/>
                <a:stretch>
                  <a:fillRect b="-301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41E3FC5-233C-43AD-ACC0-DD5F9A795E0C}"/>
                  </a:ext>
                </a:extLst>
              </p:cNvPr>
              <p:cNvSpPr txBox="1"/>
              <p:nvPr/>
            </p:nvSpPr>
            <p:spPr>
              <a:xfrm>
                <a:off x="1261278" y="5635051"/>
                <a:ext cx="3323139" cy="4053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𝑝</m:t>
                          </m:r>
                        </m:sub>
                        <m:sup>
                          <m:r>
                            <a:rPr lang="en-US" sz="2400" i="1">
                              <a:latin typeface="Cambria Math" panose="02040503050406030204" pitchFamily="18" charset="0"/>
                            </a:rPr>
                            <m:t>2</m:t>
                          </m:r>
                        </m:sup>
                      </m:sSubSup>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𝑔𝑎𝑚𝑚𝑎</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m:t>
                      </m:r>
                    </m:oMath>
                  </m:oMathPara>
                </a14:m>
                <a:endParaRPr lang="en-US" sz="1600" dirty="0"/>
              </a:p>
            </p:txBody>
          </p:sp>
        </mc:Choice>
        <mc:Fallback xmlns="">
          <p:sp>
            <p:nvSpPr>
              <p:cNvPr id="16" name="TextBox 15">
                <a:extLst>
                  <a:ext uri="{FF2B5EF4-FFF2-40B4-BE49-F238E27FC236}">
                    <a16:creationId xmlns:a16="http://schemas.microsoft.com/office/drawing/2014/main" id="{F41E3FC5-233C-43AD-ACC0-DD5F9A795E0C}"/>
                  </a:ext>
                </a:extLst>
              </p:cNvPr>
              <p:cNvSpPr txBox="1">
                <a:spLocks noRot="1" noChangeAspect="1" noMove="1" noResize="1" noEditPoints="1" noAdjustHandles="1" noChangeArrowheads="1" noChangeShapeType="1" noTextEdit="1"/>
              </p:cNvSpPr>
              <p:nvPr/>
            </p:nvSpPr>
            <p:spPr>
              <a:xfrm>
                <a:off x="1261278" y="5635051"/>
                <a:ext cx="3323139" cy="405304"/>
              </a:xfrm>
              <a:prstGeom prst="rect">
                <a:avLst/>
              </a:prstGeom>
              <a:blipFill>
                <a:blip r:embed="rId13"/>
                <a:stretch>
                  <a:fillRect r="-1101" b="-253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1138E56-CF1C-45FF-80C3-10D89592AAA3}"/>
                  </a:ext>
                </a:extLst>
              </p:cNvPr>
              <p:cNvSpPr txBox="1"/>
              <p:nvPr/>
            </p:nvSpPr>
            <p:spPr>
              <a:xfrm>
                <a:off x="6020763" y="5610707"/>
                <a:ext cx="1783947" cy="4380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𝑝</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𝑝</m:t>
                          </m:r>
                        </m:sub>
                      </m:sSub>
                      <m:r>
                        <a:rPr lang="en-US" sz="2400" b="0" i="1" smtClean="0">
                          <a:latin typeface="Cambria Math" panose="02040503050406030204" pitchFamily="18" charset="0"/>
                        </a:rPr>
                        <m:t>)</m:t>
                      </m:r>
                    </m:oMath>
                  </m:oMathPara>
                </a14:m>
                <a:endParaRPr lang="en-US" sz="1600" dirty="0"/>
              </a:p>
            </p:txBody>
          </p:sp>
        </mc:Choice>
        <mc:Fallback xmlns="">
          <p:sp>
            <p:nvSpPr>
              <p:cNvPr id="17" name="TextBox 16">
                <a:extLst>
                  <a:ext uri="{FF2B5EF4-FFF2-40B4-BE49-F238E27FC236}">
                    <a16:creationId xmlns:a16="http://schemas.microsoft.com/office/drawing/2014/main" id="{81138E56-CF1C-45FF-80C3-10D89592AAA3}"/>
                  </a:ext>
                </a:extLst>
              </p:cNvPr>
              <p:cNvSpPr txBox="1">
                <a:spLocks noRot="1" noChangeAspect="1" noMove="1" noResize="1" noEditPoints="1" noAdjustHandles="1" noChangeArrowheads="1" noChangeShapeType="1" noTextEdit="1"/>
              </p:cNvSpPr>
              <p:nvPr/>
            </p:nvSpPr>
            <p:spPr>
              <a:xfrm>
                <a:off x="6020763" y="5610707"/>
                <a:ext cx="1783947" cy="43800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74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1124"/>
            <a:ext cx="8946292" cy="822657"/>
          </a:xfrm>
        </p:spPr>
        <p:txBody>
          <a:bodyPr>
            <a:normAutofit fontScale="90000"/>
          </a:bodyPr>
          <a:lstStyle/>
          <a:p>
            <a:r>
              <a:rPr lang="en-US" dirty="0" err="1"/>
              <a:t>Modelo</a:t>
            </a:r>
            <a:r>
              <a:rPr lang="en-US" dirty="0"/>
              <a:t> con 2 </a:t>
            </a:r>
            <a:r>
              <a:rPr lang="en-US" dirty="0" err="1"/>
              <a:t>efectos</a:t>
            </a:r>
            <a:r>
              <a:rPr lang="en-US" dirty="0"/>
              <a:t> </a:t>
            </a:r>
            <a:r>
              <a:rPr lang="en-US" dirty="0" err="1"/>
              <a:t>aleatorios</a:t>
            </a:r>
            <a:r>
              <a:rPr lang="en-US" dirty="0"/>
              <a:t> </a:t>
            </a:r>
            <a:r>
              <a:rPr lang="en-US" b="1" u="sng" dirty="0" err="1"/>
              <a:t>correlacionados</a:t>
            </a:r>
            <a:endParaRPr lang="en-US" b="1" u="sng" dirty="0"/>
          </a:p>
        </p:txBody>
      </p:sp>
      <mc:AlternateContent xmlns:mc="http://schemas.openxmlformats.org/markup-compatibility/2006" xmlns:a14="http://schemas.microsoft.com/office/drawing/2010/main">
        <mc:Choice Requires="a14">
          <p:sp>
            <p:nvSpPr>
              <p:cNvPr id="18" name="TextBox 17"/>
              <p:cNvSpPr txBox="1"/>
              <p:nvPr/>
            </p:nvSpPr>
            <p:spPr>
              <a:xfrm>
                <a:off x="1298777" y="4779984"/>
                <a:ext cx="33231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𝑒</m:t>
                          </m:r>
                        </m:sub>
                        <m:sup>
                          <m:r>
                            <a:rPr lang="en-US" sz="2400" i="1">
                              <a:latin typeface="Cambria Math" panose="02040503050406030204" pitchFamily="18" charset="0"/>
                            </a:rPr>
                            <m:t>2</m:t>
                          </m:r>
                        </m:sup>
                      </m:sSubSup>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𝑔𝑎𝑚𝑚𝑎</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𝑒</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𝑒</m:t>
                          </m:r>
                        </m:sub>
                      </m:sSub>
                      <m:r>
                        <a:rPr lang="en-US" sz="2400" b="0" i="1" smtClean="0">
                          <a:latin typeface="Cambria Math" panose="02040503050406030204" pitchFamily="18" charset="0"/>
                        </a:rPr>
                        <m:t>)</m:t>
                      </m:r>
                    </m:oMath>
                  </m:oMathPara>
                </a14:m>
                <a:endParaRPr lang="en-US" sz="1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298777" y="4779984"/>
                <a:ext cx="3323139" cy="369332"/>
              </a:xfrm>
              <a:prstGeom prst="rect">
                <a:avLst/>
              </a:prstGeom>
              <a:blipFill rotWithShape="0">
                <a:blip r:embed="rId5"/>
                <a:stretch>
                  <a:fillRect r="-734"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758627" y="3056196"/>
                <a:ext cx="22141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bSup>
                        <m:sSubSupPr>
                          <m:ctrlPr>
                            <a:rPr lang="en-US" sz="1600" i="1">
                              <a:latin typeface="Cambria Math" panose="02040503050406030204" pitchFamily="18" charset="0"/>
                            </a:rPr>
                          </m:ctrlPr>
                        </m:sSubSupPr>
                        <m:e>
                          <m:r>
                            <a:rPr lang="en-US" sz="1600" b="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𝑒</m:t>
                          </m:r>
                        </m:sub>
                        <m:sup>
                          <m:r>
                            <a:rPr lang="en-US" sz="1600" b="0" i="1">
                              <a:latin typeface="Cambria Math" panose="02040503050406030204" pitchFamily="18" charset="0"/>
                            </a:rPr>
                            <m:t>2</m:t>
                          </m:r>
                        </m:sup>
                      </m:sSubSup>
                      <m:r>
                        <a:rPr lang="en-US" sz="2400" b="0" i="1" smtClean="0">
                          <a:latin typeface="Cambria Math" panose="02040503050406030204" pitchFamily="18" charset="0"/>
                        </a:rPr>
                        <m:t>)</m:t>
                      </m:r>
                    </m:oMath>
                  </m:oMathPara>
                </a14:m>
                <a:endParaRPr lang="en-US" sz="1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1758627" y="3056196"/>
                <a:ext cx="2214140" cy="369332"/>
              </a:xfrm>
              <a:prstGeom prst="rect">
                <a:avLst/>
              </a:prstGeom>
              <a:blipFill>
                <a:blip r:embed="rId6"/>
                <a:stretch>
                  <a:fillRect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061276" y="4326865"/>
                <a:ext cx="1783947" cy="4009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𝑒</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i="1">
                              <a:latin typeface="Cambria Math" panose="02040503050406030204" pitchFamily="18" charset="0"/>
                            </a:rPr>
                            <m:t>𝑒</m:t>
                          </m:r>
                        </m:sub>
                      </m:sSub>
                      <m:r>
                        <a:rPr lang="en-US" sz="2400" b="0" i="1" smtClean="0">
                          <a:latin typeface="Cambria Math" panose="02040503050406030204" pitchFamily="18" charset="0"/>
                        </a:rPr>
                        <m:t>)</m:t>
                      </m:r>
                    </m:oMath>
                  </m:oMathPara>
                </a14:m>
                <a:endParaRPr lang="en-US" sz="1600" dirty="0"/>
              </a:p>
            </p:txBody>
          </p:sp>
        </mc:Choice>
        <mc:Fallback xmlns="">
          <p:sp>
            <p:nvSpPr>
              <p:cNvPr id="21" name="TextBox 20"/>
              <p:cNvSpPr txBox="1">
                <a:spLocks noRot="1" noChangeAspect="1" noMove="1" noResize="1" noEditPoints="1" noAdjustHandles="1" noChangeArrowheads="1" noChangeShapeType="1" noTextEdit="1"/>
              </p:cNvSpPr>
              <p:nvPr/>
            </p:nvSpPr>
            <p:spPr>
              <a:xfrm>
                <a:off x="6061276" y="4326865"/>
                <a:ext cx="1783947" cy="40094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103716" y="4680391"/>
                <a:ext cx="1783947" cy="4009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𝑢</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𝑢</m:t>
                          </m:r>
                        </m:sub>
                      </m:sSub>
                      <m:r>
                        <a:rPr lang="en-US" sz="2400" b="0" i="1" smtClean="0">
                          <a:latin typeface="Cambria Math" panose="02040503050406030204" pitchFamily="18" charset="0"/>
                        </a:rPr>
                        <m:t>)</m:t>
                      </m:r>
                    </m:oMath>
                  </m:oMathPara>
                </a14:m>
                <a:endParaRPr lang="en-US" sz="1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6103716" y="4680391"/>
                <a:ext cx="1783947" cy="400944"/>
              </a:xfrm>
              <a:prstGeom prst="rect">
                <a:avLst/>
              </a:prstGeom>
              <a:blipFill>
                <a:blip r:embed="rId8"/>
                <a:stretch>
                  <a:fillRect/>
                </a:stretch>
              </a:blipFill>
            </p:spPr>
            <p:txBody>
              <a:bodyPr/>
              <a:lstStyle/>
              <a:p>
                <a:r>
                  <a:rPr lang="en-US">
                    <a:noFill/>
                  </a:rPr>
                  <a:t> </a:t>
                </a:r>
              </a:p>
            </p:txBody>
          </p:sp>
        </mc:Fallback>
      </mc:AlternateContent>
      <p:sp>
        <p:nvSpPr>
          <p:cNvPr id="7" name="TextBox 6"/>
          <p:cNvSpPr txBox="1"/>
          <p:nvPr/>
        </p:nvSpPr>
        <p:spPr>
          <a:xfrm>
            <a:off x="4572000" y="3507025"/>
            <a:ext cx="1026499" cy="523220"/>
          </a:xfrm>
          <a:prstGeom prst="rect">
            <a:avLst/>
          </a:prstGeom>
          <a:noFill/>
        </p:spPr>
        <p:txBody>
          <a:bodyPr wrap="none" rtlCol="0">
            <a:spAutoFit/>
          </a:bodyPr>
          <a:lstStyle/>
          <a:p>
            <a:r>
              <a:rPr lang="en-US" sz="2800" dirty="0"/>
              <a:t>Priors</a:t>
            </a:r>
          </a:p>
        </p:txBody>
      </p:sp>
      <p:sp>
        <p:nvSpPr>
          <p:cNvPr id="12" name="TextBox 11"/>
          <p:cNvSpPr txBox="1"/>
          <p:nvPr/>
        </p:nvSpPr>
        <p:spPr>
          <a:xfrm>
            <a:off x="1149781" y="4137617"/>
            <a:ext cx="3518976" cy="646331"/>
          </a:xfrm>
          <a:prstGeom prst="rect">
            <a:avLst/>
          </a:prstGeom>
          <a:noFill/>
        </p:spPr>
        <p:txBody>
          <a:bodyPr wrap="none" rtlCol="0">
            <a:spAutoFit/>
          </a:bodyPr>
          <a:lstStyle/>
          <a:p>
            <a:pPr algn="ctr"/>
            <a:r>
              <a:rPr lang="en-US" dirty="0" err="1"/>
              <a:t>Tradicional</a:t>
            </a:r>
            <a:r>
              <a:rPr lang="en-US" dirty="0"/>
              <a:t> </a:t>
            </a:r>
          </a:p>
          <a:p>
            <a:pPr algn="ctr"/>
            <a:r>
              <a:rPr lang="en-US" dirty="0"/>
              <a:t>(</a:t>
            </a:r>
            <a:r>
              <a:rPr lang="en-US" dirty="0" err="1"/>
              <a:t>condicionalmente</a:t>
            </a:r>
            <a:r>
              <a:rPr lang="en-US" dirty="0"/>
              <a:t> semi </a:t>
            </a:r>
            <a:r>
              <a:rPr lang="en-US" dirty="0" err="1"/>
              <a:t>conjugada</a:t>
            </a:r>
            <a:r>
              <a:rPr lang="en-US" dirty="0"/>
              <a:t>)</a:t>
            </a:r>
          </a:p>
        </p:txBody>
      </p:sp>
      <p:sp>
        <p:nvSpPr>
          <p:cNvPr id="24" name="TextBox 23"/>
          <p:cNvSpPr txBox="1"/>
          <p:nvPr/>
        </p:nvSpPr>
        <p:spPr>
          <a:xfrm>
            <a:off x="6261220" y="3830747"/>
            <a:ext cx="1218154" cy="369332"/>
          </a:xfrm>
          <a:prstGeom prst="rect">
            <a:avLst/>
          </a:prstGeom>
          <a:noFill/>
        </p:spPr>
        <p:txBody>
          <a:bodyPr wrap="none" rtlCol="0">
            <a:spAutoFit/>
          </a:bodyPr>
          <a:lstStyle/>
          <a:p>
            <a:r>
              <a:rPr lang="en-US" dirty="0"/>
              <a:t>Alternative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4E36FF-45D6-4752-9A48-B797779DAFB3}"/>
                  </a:ext>
                </a:extLst>
              </p:cNvPr>
              <p:cNvSpPr txBox="1"/>
              <p:nvPr/>
            </p:nvSpPr>
            <p:spPr>
              <a:xfrm>
                <a:off x="1454348" y="1929264"/>
                <a:ext cx="480687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rPr>
                          </m:ctrlPr>
                        </m:sSubPr>
                        <m:e>
                          <m:r>
                            <a:rPr lang="en-US" sz="3200" b="1" i="1">
                              <a:latin typeface="Cambria Math" panose="02040503050406030204" pitchFamily="18" charset="0"/>
                            </a:rPr>
                            <m:t>𝒚</m:t>
                          </m:r>
                        </m:e>
                        <m:sub>
                          <m:r>
                            <a:rPr lang="en-US" sz="3200" b="1" i="1" smtClean="0">
                              <a:latin typeface="Cambria Math" panose="02040503050406030204" pitchFamily="18" charset="0"/>
                            </a:rPr>
                            <m:t>𝒊</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1" i="1">
                              <a:latin typeface="Cambria Math" panose="02040503050406030204" pitchFamily="18" charset="0"/>
                            </a:rPr>
                            <m:t>𝑿</m:t>
                          </m:r>
                        </m:e>
                        <m:sub>
                          <m:r>
                            <a:rPr lang="en-US" sz="3200" b="0" i="1" smtClean="0">
                              <a:latin typeface="Cambria Math" panose="02040503050406030204" pitchFamily="18" charset="0"/>
                            </a:rPr>
                            <m:t>𝑖</m:t>
                          </m:r>
                        </m:sub>
                      </m:sSub>
                      <m:r>
                        <a:rPr lang="en-US" sz="3200" b="1" i="1" smtClean="0">
                          <a:latin typeface="Cambria Math" panose="02040503050406030204" pitchFamily="18" charset="0"/>
                        </a:rPr>
                        <m:t>𝒃</m:t>
                      </m:r>
                      <m:r>
                        <a:rPr lang="en-US" sz="3200" b="1" i="1" smtClean="0">
                          <a:latin typeface="Cambria Math" panose="02040503050406030204" pitchFamily="18" charset="0"/>
                        </a:rPr>
                        <m:t>+</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𝒁</m:t>
                          </m:r>
                        </m:e>
                        <m:sub>
                          <m:r>
                            <a:rPr lang="en-US" sz="3200" b="1" i="1" smtClean="0">
                              <a:latin typeface="Cambria Math" panose="02040503050406030204" pitchFamily="18" charset="0"/>
                            </a:rPr>
                            <m:t>𝒊</m:t>
                          </m:r>
                        </m:sub>
                      </m:sSub>
                      <m:r>
                        <a:rPr lang="en-US" sz="3200" b="1" i="1" smtClean="0">
                          <a:latin typeface="Cambria Math" panose="02040503050406030204" pitchFamily="18" charset="0"/>
                        </a:rPr>
                        <m:t>𝒖</m:t>
                      </m:r>
                      <m:r>
                        <a:rPr lang="en-US" sz="3200" b="0" i="1" smtClean="0">
                          <a:latin typeface="Cambria Math" panose="02040503050406030204" pitchFamily="18" charset="0"/>
                        </a:rPr>
                        <m:t>+</m:t>
                      </m:r>
                      <m:sSub>
                        <m:sSubPr>
                          <m:ctrlPr>
                            <a:rPr lang="en-US" sz="3200" b="1" i="1">
                              <a:latin typeface="Cambria Math" panose="02040503050406030204" pitchFamily="18" charset="0"/>
                            </a:rPr>
                          </m:ctrlPr>
                        </m:sSubPr>
                        <m:e>
                          <m:r>
                            <a:rPr lang="en-US" sz="3200" b="1" i="1" smtClean="0">
                              <a:latin typeface="Cambria Math" panose="02040503050406030204" pitchFamily="18" charset="0"/>
                            </a:rPr>
                            <m:t>𝑾</m:t>
                          </m:r>
                        </m:e>
                        <m:sub>
                          <m:r>
                            <a:rPr lang="en-US" sz="3200" b="1" i="1">
                              <a:latin typeface="Cambria Math" panose="02040503050406030204" pitchFamily="18" charset="0"/>
                            </a:rPr>
                            <m:t>𝒊</m:t>
                          </m:r>
                        </m:sub>
                      </m:sSub>
                      <m:r>
                        <a:rPr lang="en-US" sz="3200" b="1" i="1" smtClean="0">
                          <a:latin typeface="Cambria Math" panose="02040503050406030204" pitchFamily="18" charset="0"/>
                        </a:rPr>
                        <m:t>𝒑</m:t>
                      </m:r>
                      <m:r>
                        <a:rPr lang="en-US" sz="3200" b="0" i="1" smtClean="0">
                          <a:latin typeface="Cambria Math" panose="02040503050406030204" pitchFamily="18" charset="0"/>
                        </a:rPr>
                        <m:t>+</m:t>
                      </m:r>
                      <m:sSub>
                        <m:sSubPr>
                          <m:ctrlPr>
                            <a:rPr lang="en-US" sz="3200" b="1" i="1">
                              <a:latin typeface="Cambria Math" panose="02040503050406030204" pitchFamily="18" charset="0"/>
                            </a:rPr>
                          </m:ctrlPr>
                        </m:sSubPr>
                        <m:e>
                          <m:r>
                            <a:rPr lang="en-US" sz="3200" b="1" i="1" smtClean="0">
                              <a:latin typeface="Cambria Math" panose="02040503050406030204" pitchFamily="18" charset="0"/>
                            </a:rPr>
                            <m:t>𝒆</m:t>
                          </m:r>
                        </m:e>
                        <m:sub>
                          <m:r>
                            <a:rPr lang="en-US" sz="3200" b="1" i="1">
                              <a:latin typeface="Cambria Math" panose="02040503050406030204" pitchFamily="18" charset="0"/>
                            </a:rPr>
                            <m:t>𝒊</m:t>
                          </m:r>
                        </m:sub>
                      </m:sSub>
                    </m:oMath>
                  </m:oMathPara>
                </a14:m>
                <a:endParaRPr lang="en-US" sz="3200" b="1" dirty="0"/>
              </a:p>
            </p:txBody>
          </p:sp>
        </mc:Choice>
        <mc:Fallback xmlns="">
          <p:sp>
            <p:nvSpPr>
              <p:cNvPr id="15" name="TextBox 14">
                <a:extLst>
                  <a:ext uri="{FF2B5EF4-FFF2-40B4-BE49-F238E27FC236}">
                    <a16:creationId xmlns:a16="http://schemas.microsoft.com/office/drawing/2014/main" id="{CA4E36FF-45D6-4752-9A48-B797779DAFB3}"/>
                  </a:ext>
                </a:extLst>
              </p:cNvPr>
              <p:cNvSpPr txBox="1">
                <a:spLocks noRot="1" noChangeAspect="1" noMove="1" noResize="1" noEditPoints="1" noAdjustHandles="1" noChangeArrowheads="1" noChangeShapeType="1" noTextEdit="1"/>
              </p:cNvSpPr>
              <p:nvPr/>
            </p:nvSpPr>
            <p:spPr>
              <a:xfrm>
                <a:off x="1454348" y="1929264"/>
                <a:ext cx="4806872" cy="4924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1138E56-CF1C-45FF-80C3-10D89592AAA3}"/>
                  </a:ext>
                </a:extLst>
              </p:cNvPr>
              <p:cNvSpPr txBox="1"/>
              <p:nvPr/>
            </p:nvSpPr>
            <p:spPr>
              <a:xfrm>
                <a:off x="6103715" y="5162180"/>
                <a:ext cx="1783947" cy="4380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𝑝</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𝑝</m:t>
                          </m:r>
                        </m:sub>
                      </m:sSub>
                      <m:r>
                        <a:rPr lang="en-US" sz="2400" b="0" i="1" smtClean="0">
                          <a:latin typeface="Cambria Math" panose="02040503050406030204" pitchFamily="18" charset="0"/>
                        </a:rPr>
                        <m:t>)</m:t>
                      </m:r>
                    </m:oMath>
                  </m:oMathPara>
                </a14:m>
                <a:endParaRPr lang="en-US" sz="1600" dirty="0"/>
              </a:p>
            </p:txBody>
          </p:sp>
        </mc:Choice>
        <mc:Fallback xmlns="">
          <p:sp>
            <p:nvSpPr>
              <p:cNvPr id="17" name="TextBox 16">
                <a:extLst>
                  <a:ext uri="{FF2B5EF4-FFF2-40B4-BE49-F238E27FC236}">
                    <a16:creationId xmlns:a16="http://schemas.microsoft.com/office/drawing/2014/main" id="{81138E56-CF1C-45FF-80C3-10D89592AAA3}"/>
                  </a:ext>
                </a:extLst>
              </p:cNvPr>
              <p:cNvSpPr txBox="1">
                <a:spLocks noRot="1" noChangeAspect="1" noMove="1" noResize="1" noEditPoints="1" noAdjustHandles="1" noChangeArrowheads="1" noChangeShapeType="1" noTextEdit="1"/>
              </p:cNvSpPr>
              <p:nvPr/>
            </p:nvSpPr>
            <p:spPr>
              <a:xfrm>
                <a:off x="6103715" y="5162180"/>
                <a:ext cx="1783947" cy="43800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5BD7553-7454-45E5-9B48-32F4C38D6459}"/>
                  </a:ext>
                </a:extLst>
              </p:cNvPr>
              <p:cNvSpPr txBox="1"/>
              <p:nvPr/>
            </p:nvSpPr>
            <p:spPr>
              <a:xfrm>
                <a:off x="1758627" y="2428331"/>
                <a:ext cx="2863289" cy="5756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b="1" i="1" smtClean="0">
                              <a:latin typeface="Cambria Math" panose="02040503050406030204" pitchFamily="18" charset="0"/>
                            </a:rPr>
                          </m:ctrlPr>
                        </m:dPr>
                        <m:e>
                          <m:m>
                            <m:mPr>
                              <m:mcs>
                                <m:mc>
                                  <m:mcPr>
                                    <m:count m:val="1"/>
                                    <m:mcJc m:val="center"/>
                                  </m:mcPr>
                                </m:mc>
                              </m:mcs>
                              <m:ctrlPr>
                                <a:rPr lang="en-US" sz="1600" b="1" i="1">
                                  <a:latin typeface="Cambria Math" panose="02040503050406030204" pitchFamily="18" charset="0"/>
                                </a:rPr>
                              </m:ctrlPr>
                            </m:mPr>
                            <m:mr>
                              <m:e>
                                <m:sSub>
                                  <m:sSubPr>
                                    <m:ctrlPr>
                                      <a:rPr lang="en-US" sz="1600" b="1" i="1">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𝒖</m:t>
                                    </m:r>
                                  </m:e>
                                  <m:sub>
                                    <m:r>
                                      <a:rPr lang="en-US" sz="1600" b="1" i="1" smtClean="0">
                                        <a:latin typeface="Cambria Math" panose="02040503050406030204" pitchFamily="18" charset="0"/>
                                        <a:ea typeface="Cambria Math" panose="02040503050406030204" pitchFamily="18" charset="0"/>
                                      </a:rPr>
                                      <m:t>𝒍</m:t>
                                    </m:r>
                                  </m:sub>
                                </m:sSub>
                              </m:e>
                            </m:mr>
                            <m:mr>
                              <m:e>
                                <m:sSub>
                                  <m:sSubPr>
                                    <m:ctrlPr>
                                      <a:rPr lang="en-US" sz="1600" b="1" i="1">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𝒑</m:t>
                                    </m:r>
                                  </m:e>
                                  <m:sub>
                                    <m:r>
                                      <a:rPr lang="en-US" sz="1600" b="1" i="1" smtClean="0">
                                        <a:latin typeface="Cambria Math" panose="02040503050406030204" pitchFamily="18" charset="0"/>
                                        <a:ea typeface="Cambria Math" panose="02040503050406030204" pitchFamily="18" charset="0"/>
                                      </a:rPr>
                                      <m:t>𝒍</m:t>
                                    </m:r>
                                  </m:sub>
                                </m:sSub>
                              </m:e>
                            </m:mr>
                          </m:m>
                        </m:e>
                      </m:d>
                      <m:r>
                        <a:rPr lang="en-US" sz="1600" b="1" i="1" smtClean="0">
                          <a:latin typeface="Cambria Math" panose="02040503050406030204" pitchFamily="18" charset="0"/>
                        </a:rPr>
                        <m:t>=</m:t>
                      </m:r>
                      <m:r>
                        <a:rPr lang="en-US" sz="1600" b="1" i="1" smtClean="0">
                          <a:latin typeface="Cambria Math" panose="02040503050406030204" pitchFamily="18" charset="0"/>
                        </a:rPr>
                        <m:t>𝑵</m:t>
                      </m:r>
                      <m:d>
                        <m:dPr>
                          <m:ctrlPr>
                            <a:rPr lang="en-US" sz="1600" b="1" i="1" smtClean="0">
                              <a:latin typeface="Cambria Math" panose="02040503050406030204" pitchFamily="18" charset="0"/>
                            </a:rPr>
                          </m:ctrlPr>
                        </m:dPr>
                        <m:e>
                          <m:r>
                            <a:rPr lang="en-US" sz="1600" b="1" i="1">
                              <a:latin typeface="Cambria Math" panose="02040503050406030204" pitchFamily="18" charset="0"/>
                            </a:rPr>
                            <m:t>𝟎</m:t>
                          </m:r>
                          <m:r>
                            <a:rPr lang="en-US" sz="1600" b="1" i="1">
                              <a:latin typeface="Cambria Math" panose="02040503050406030204" pitchFamily="18" charset="0"/>
                            </a:rPr>
                            <m:t>,</m:t>
                          </m:r>
                          <m:d>
                            <m:dPr>
                              <m:begChr m:val="["/>
                              <m:endChr m:val="]"/>
                              <m:ctrlPr>
                                <a:rPr lang="en-US" sz="1600" b="1" i="1">
                                  <a:latin typeface="Cambria Math" panose="02040503050406030204" pitchFamily="18" charset="0"/>
                                </a:rPr>
                              </m:ctrlPr>
                            </m:dPr>
                            <m:e>
                              <m:m>
                                <m:mPr>
                                  <m:mcs>
                                    <m:mc>
                                      <m:mcPr>
                                        <m:count m:val="2"/>
                                        <m:mcJc m:val="center"/>
                                      </m:mcPr>
                                    </m:mc>
                                  </m:mcs>
                                  <m:ctrlPr>
                                    <a:rPr lang="en-US" sz="1600" b="1" i="1">
                                      <a:latin typeface="Cambria Math" panose="02040503050406030204" pitchFamily="18" charset="0"/>
                                    </a:rPr>
                                  </m:ctrlPr>
                                </m:mPr>
                                <m:mr>
                                  <m:e>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𝑢</m:t>
                                        </m:r>
                                      </m:sub>
                                      <m:sup>
                                        <m:r>
                                          <a:rPr lang="en-US" sz="1600" i="1">
                                            <a:latin typeface="Cambria Math" panose="02040503050406030204" pitchFamily="18" charset="0"/>
                                          </a:rPr>
                                          <m:t>2</m:t>
                                        </m:r>
                                      </m:sup>
                                    </m:sSubSup>
                                  </m:e>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𝑢𝑝</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𝑢𝑝</m:t>
                                        </m:r>
                                      </m:sub>
                                    </m:sSub>
                                  </m:e>
                                  <m:e>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𝑝</m:t>
                                        </m:r>
                                      </m:sub>
                                      <m:sup>
                                        <m:r>
                                          <a:rPr lang="en-US" sz="1600" i="1">
                                            <a:latin typeface="Cambria Math" panose="02040503050406030204" pitchFamily="18" charset="0"/>
                                          </a:rPr>
                                          <m:t>2</m:t>
                                        </m:r>
                                      </m:sup>
                                    </m:sSubSup>
                                  </m:e>
                                </m:mr>
                              </m:m>
                            </m:e>
                          </m:d>
                        </m:e>
                      </m:d>
                    </m:oMath>
                  </m:oMathPara>
                </a14:m>
                <a:endParaRPr lang="en-US" sz="1600" dirty="0"/>
              </a:p>
            </p:txBody>
          </p:sp>
        </mc:Choice>
        <mc:Fallback xmlns="">
          <p:sp>
            <p:nvSpPr>
              <p:cNvPr id="25" name="TextBox 24">
                <a:extLst>
                  <a:ext uri="{FF2B5EF4-FFF2-40B4-BE49-F238E27FC236}">
                    <a16:creationId xmlns:a16="http://schemas.microsoft.com/office/drawing/2014/main" id="{B5BD7553-7454-45E5-9B48-32F4C38D6459}"/>
                  </a:ext>
                </a:extLst>
              </p:cNvPr>
              <p:cNvSpPr txBox="1">
                <a:spLocks noRot="1" noChangeAspect="1" noMove="1" noResize="1" noEditPoints="1" noAdjustHandles="1" noChangeArrowheads="1" noChangeShapeType="1" noTextEdit="1"/>
              </p:cNvSpPr>
              <p:nvPr/>
            </p:nvSpPr>
            <p:spPr>
              <a:xfrm>
                <a:off x="1758627" y="2428331"/>
                <a:ext cx="2863289" cy="57567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B3430C0-EB1A-436B-A928-812F4C25228B}"/>
                  </a:ext>
                </a:extLst>
              </p:cNvPr>
              <p:cNvSpPr txBox="1"/>
              <p:nvPr/>
            </p:nvSpPr>
            <p:spPr>
              <a:xfrm>
                <a:off x="1149781" y="5327118"/>
                <a:ext cx="3332306" cy="6016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b="1" i="1" smtClean="0">
                              <a:latin typeface="Cambria Math" panose="02040503050406030204" pitchFamily="18" charset="0"/>
                            </a:rPr>
                          </m:ctrlPr>
                        </m:dPr>
                        <m:e>
                          <m:m>
                            <m:mPr>
                              <m:mcs>
                                <m:mc>
                                  <m:mcPr>
                                    <m:count m:val="2"/>
                                    <m:mcJc m:val="center"/>
                                  </m:mcPr>
                                </m:mc>
                              </m:mcs>
                              <m:ctrlPr>
                                <a:rPr lang="en-US" sz="1600" b="1" i="1">
                                  <a:latin typeface="Cambria Math" panose="02040503050406030204" pitchFamily="18" charset="0"/>
                                </a:rPr>
                              </m:ctrlPr>
                            </m:mPr>
                            <m:mr>
                              <m:e>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𝛼</m:t>
                                    </m:r>
                                  </m:sub>
                                  <m:sup>
                                    <m:r>
                                      <a:rPr lang="en-US" sz="1600" i="1">
                                        <a:latin typeface="Cambria Math" panose="02040503050406030204" pitchFamily="18" charset="0"/>
                                      </a:rPr>
                                      <m:t>2</m:t>
                                    </m:r>
                                  </m:sup>
                                </m:sSubSup>
                              </m:e>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𝛼𝛽</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𝛼𝛽</m:t>
                                    </m:r>
                                  </m:sub>
                                </m:sSub>
                              </m:e>
                              <m:e>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𝛽</m:t>
                                    </m:r>
                                  </m:sub>
                                  <m:sup>
                                    <m:r>
                                      <a:rPr lang="en-US" sz="1600" i="1">
                                        <a:latin typeface="Cambria Math" panose="02040503050406030204" pitchFamily="18" charset="0"/>
                                      </a:rPr>
                                      <m:t>2</m:t>
                                    </m:r>
                                  </m:sup>
                                </m:sSubSup>
                              </m:e>
                            </m:mr>
                          </m:m>
                        </m:e>
                      </m:d>
                      <m:r>
                        <a:rPr lang="en-US" sz="1600" b="1" i="1" smtClean="0">
                          <a:latin typeface="Cambria Math" panose="02040503050406030204" pitchFamily="18" charset="0"/>
                        </a:rPr>
                        <m:t>~</m:t>
                      </m:r>
                      <m:r>
                        <a:rPr lang="en-US" sz="1600" b="0" i="1" smtClean="0">
                          <a:latin typeface="Cambria Math" panose="02040503050406030204" pitchFamily="18" charset="0"/>
                        </a:rPr>
                        <m:t>𝐼</m:t>
                      </m:r>
                      <m:r>
                        <a:rPr lang="en-US" sz="1600" b="0" i="1" smtClean="0">
                          <a:latin typeface="Cambria Math" panose="02040503050406030204" pitchFamily="18" charset="0"/>
                        </a:rPr>
                        <m:t>−</m:t>
                      </m:r>
                      <m:r>
                        <a:rPr lang="en-US" sz="1600" b="0" i="1" smtClean="0">
                          <a:latin typeface="Cambria Math" panose="02040503050406030204" pitchFamily="18" charset="0"/>
                        </a:rPr>
                        <m:t>𝑊𝑖𝑠h𝑎𝑟𝑡</m:t>
                      </m:r>
                      <m:r>
                        <a:rPr lang="en-US" sz="1600" b="0" i="1" smtClean="0">
                          <a:latin typeface="Cambria Math" panose="02040503050406030204" pitchFamily="18" charset="0"/>
                        </a:rPr>
                        <m:t> </m:t>
                      </m:r>
                      <m:d>
                        <m:dPr>
                          <m:ctrlPr>
                            <a:rPr lang="en-US" sz="1600" b="1" i="1" smtClean="0">
                              <a:latin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𝛀</m:t>
                          </m:r>
                          <m:r>
                            <a:rPr lang="en-US" sz="1600" b="1" i="1">
                              <a:latin typeface="Cambria Math" panose="02040503050406030204" pitchFamily="18" charset="0"/>
                            </a:rPr>
                            <m:t>,</m:t>
                          </m:r>
                          <m:r>
                            <a:rPr lang="en-US" sz="1600" b="0" i="1" smtClean="0">
                              <a:latin typeface="Cambria Math" panose="02040503050406030204" pitchFamily="18" charset="0"/>
                            </a:rPr>
                            <m:t>𝑑𝑓</m:t>
                          </m:r>
                          <m:r>
                            <a:rPr lang="en-US" sz="1600" b="1" i="1" smtClean="0">
                              <a:latin typeface="Cambria Math" panose="02040503050406030204" pitchFamily="18" charset="0"/>
                            </a:rPr>
                            <m:t> </m:t>
                          </m:r>
                        </m:e>
                      </m:d>
                    </m:oMath>
                  </m:oMathPara>
                </a14:m>
                <a:endParaRPr lang="en-US" sz="1600" dirty="0"/>
              </a:p>
            </p:txBody>
          </p:sp>
        </mc:Choice>
        <mc:Fallback xmlns="">
          <p:sp>
            <p:nvSpPr>
              <p:cNvPr id="26" name="TextBox 25">
                <a:extLst>
                  <a:ext uri="{FF2B5EF4-FFF2-40B4-BE49-F238E27FC236}">
                    <a16:creationId xmlns:a16="http://schemas.microsoft.com/office/drawing/2014/main" id="{DB3430C0-EB1A-436B-A928-812F4C25228B}"/>
                  </a:ext>
                </a:extLst>
              </p:cNvPr>
              <p:cNvSpPr txBox="1">
                <a:spLocks noRot="1" noChangeAspect="1" noMove="1" noResize="1" noEditPoints="1" noAdjustHandles="1" noChangeArrowheads="1" noChangeShapeType="1" noTextEdit="1"/>
              </p:cNvSpPr>
              <p:nvPr/>
            </p:nvSpPr>
            <p:spPr>
              <a:xfrm>
                <a:off x="1149781" y="5327118"/>
                <a:ext cx="3332306" cy="60164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D1AA057-D372-495F-BECF-F5F409A6A6AA}"/>
                  </a:ext>
                </a:extLst>
              </p:cNvPr>
              <p:cNvSpPr txBox="1"/>
              <p:nvPr/>
            </p:nvSpPr>
            <p:spPr>
              <a:xfrm>
                <a:off x="6003028" y="5627938"/>
                <a:ext cx="2279535" cy="4380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𝑢𝑝</m:t>
                          </m:r>
                        </m:sub>
                        <m:sup/>
                      </m:sSub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𝜌</m:t>
                      </m:r>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𝑝</m:t>
                          </m:r>
                        </m:sub>
                        <m:sup/>
                      </m:sSubSup>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ea typeface="Cambria Math" panose="02040503050406030204" pitchFamily="18" charset="0"/>
                            </a:rPr>
                            <m:t>𝑢</m:t>
                          </m:r>
                        </m:sub>
                        <m:sup/>
                      </m:sSubSup>
                    </m:oMath>
                  </m:oMathPara>
                </a14:m>
                <a:endParaRPr lang="en-US" sz="1600" dirty="0"/>
              </a:p>
            </p:txBody>
          </p:sp>
        </mc:Choice>
        <mc:Fallback xmlns="">
          <p:sp>
            <p:nvSpPr>
              <p:cNvPr id="29" name="TextBox 28">
                <a:extLst>
                  <a:ext uri="{FF2B5EF4-FFF2-40B4-BE49-F238E27FC236}">
                    <a16:creationId xmlns:a16="http://schemas.microsoft.com/office/drawing/2014/main" id="{ED1AA057-D372-495F-BECF-F5F409A6A6AA}"/>
                  </a:ext>
                </a:extLst>
              </p:cNvPr>
              <p:cNvSpPr txBox="1">
                <a:spLocks noRot="1" noChangeAspect="1" noMove="1" noResize="1" noEditPoints="1" noAdjustHandles="1" noChangeArrowheads="1" noChangeShapeType="1" noTextEdit="1"/>
              </p:cNvSpPr>
              <p:nvPr/>
            </p:nvSpPr>
            <p:spPr>
              <a:xfrm>
                <a:off x="6003028" y="5627938"/>
                <a:ext cx="2279535" cy="43800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D156154-5E63-4B20-ACCC-D8176F27F5BB}"/>
                  </a:ext>
                </a:extLst>
              </p:cNvPr>
              <p:cNvSpPr txBox="1"/>
              <p:nvPr/>
            </p:nvSpPr>
            <p:spPr>
              <a:xfrm>
                <a:off x="6103715" y="6069569"/>
                <a:ext cx="178394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𝜌</m:t>
                      </m:r>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(−1,1)</m:t>
                      </m:r>
                    </m:oMath>
                  </m:oMathPara>
                </a14:m>
                <a:endParaRPr lang="en-US" sz="1600" dirty="0"/>
              </a:p>
            </p:txBody>
          </p:sp>
        </mc:Choice>
        <mc:Fallback xmlns="">
          <p:sp>
            <p:nvSpPr>
              <p:cNvPr id="30" name="TextBox 29">
                <a:extLst>
                  <a:ext uri="{FF2B5EF4-FFF2-40B4-BE49-F238E27FC236}">
                    <a16:creationId xmlns:a16="http://schemas.microsoft.com/office/drawing/2014/main" id="{5D156154-5E63-4B20-ACCC-D8176F27F5BB}"/>
                  </a:ext>
                </a:extLst>
              </p:cNvPr>
              <p:cNvSpPr txBox="1">
                <a:spLocks noRot="1" noChangeAspect="1" noMove="1" noResize="1" noEditPoints="1" noAdjustHandles="1" noChangeArrowheads="1" noChangeShapeType="1" noTextEdit="1"/>
              </p:cNvSpPr>
              <p:nvPr/>
            </p:nvSpPr>
            <p:spPr>
              <a:xfrm>
                <a:off x="6103715" y="6069569"/>
                <a:ext cx="1783947" cy="369332"/>
              </a:xfrm>
              <a:prstGeom prst="rect">
                <a:avLst/>
              </a:prstGeom>
              <a:blipFill>
                <a:blip r:embed="rId14"/>
                <a:stretch>
                  <a:fillRect b="-35000"/>
                </a:stretch>
              </a:blipFill>
            </p:spPr>
            <p:txBody>
              <a:bodyPr/>
              <a:lstStyle/>
              <a:p>
                <a:r>
                  <a:rPr lang="en-US">
                    <a:noFill/>
                  </a:rPr>
                  <a:t> </a:t>
                </a:r>
              </a:p>
            </p:txBody>
          </p:sp>
        </mc:Fallback>
      </mc:AlternateContent>
    </p:spTree>
    <p:extLst>
      <p:ext uri="{BB962C8B-B14F-4D97-AF65-F5344CB8AC3E}">
        <p14:creationId xmlns:p14="http://schemas.microsoft.com/office/powerpoint/2010/main" val="1718534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EB99E-0452-4BE2-9C9B-E67D82AE7001}"/>
              </a:ext>
            </a:extLst>
          </p:cNvPr>
          <p:cNvSpPr>
            <a:spLocks noGrp="1"/>
          </p:cNvSpPr>
          <p:nvPr>
            <p:ph type="title"/>
          </p:nvPr>
        </p:nvSpPr>
        <p:spPr>
          <a:xfrm>
            <a:off x="457200" y="620276"/>
            <a:ext cx="8229600" cy="480233"/>
          </a:xfrm>
        </p:spPr>
        <p:txBody>
          <a:bodyPr>
            <a:normAutofit fontScale="90000"/>
          </a:bodyPr>
          <a:lstStyle/>
          <a:p>
            <a:r>
              <a:rPr lang="en-US" dirty="0" err="1"/>
              <a:t>Actividades</a:t>
            </a:r>
            <a:r>
              <a:rPr lang="en-US" dirty="0"/>
              <a:t> </a:t>
            </a:r>
            <a:r>
              <a:rPr lang="en-US" dirty="0" err="1"/>
              <a:t>prácticas</a:t>
            </a:r>
            <a:r>
              <a:rPr lang="en-US" dirty="0"/>
              <a:t> del </a:t>
            </a:r>
            <a:r>
              <a:rPr lang="en-US" dirty="0" err="1"/>
              <a:t>minicurso</a:t>
            </a:r>
            <a:endParaRPr lang="en-US" dirty="0"/>
          </a:p>
        </p:txBody>
      </p:sp>
      <p:sp>
        <p:nvSpPr>
          <p:cNvPr id="3" name="Content Placeholder 2">
            <a:extLst>
              <a:ext uri="{FF2B5EF4-FFF2-40B4-BE49-F238E27FC236}">
                <a16:creationId xmlns:a16="http://schemas.microsoft.com/office/drawing/2014/main" id="{2F50CDD5-6C64-413B-95FC-FF402134A1D7}"/>
              </a:ext>
            </a:extLst>
          </p:cNvPr>
          <p:cNvSpPr>
            <a:spLocks noGrp="1"/>
          </p:cNvSpPr>
          <p:nvPr>
            <p:ph idx="1"/>
          </p:nvPr>
        </p:nvSpPr>
        <p:spPr>
          <a:xfrm>
            <a:off x="457200" y="1233541"/>
            <a:ext cx="8229600" cy="4066495"/>
          </a:xfrm>
        </p:spPr>
        <p:txBody>
          <a:bodyPr/>
          <a:lstStyle/>
          <a:p>
            <a:r>
              <a:rPr lang="en-US" dirty="0" err="1"/>
              <a:t>Utilizaremos</a:t>
            </a:r>
            <a:r>
              <a:rPr lang="en-US" dirty="0"/>
              <a:t> </a:t>
            </a:r>
            <a:r>
              <a:rPr lang="en-US" dirty="0" err="1"/>
              <a:t>parte</a:t>
            </a:r>
            <a:r>
              <a:rPr lang="en-US" dirty="0"/>
              <a:t> de los </a:t>
            </a:r>
            <a:r>
              <a:rPr lang="en-US" dirty="0" err="1"/>
              <a:t>datos</a:t>
            </a:r>
            <a:r>
              <a:rPr lang="en-US" dirty="0"/>
              <a:t> que </a:t>
            </a:r>
            <a:r>
              <a:rPr lang="en-US" dirty="0" err="1"/>
              <a:t>presenté</a:t>
            </a:r>
            <a:r>
              <a:rPr lang="en-US" dirty="0"/>
              <a:t> </a:t>
            </a:r>
            <a:r>
              <a:rPr lang="en-US" dirty="0" err="1"/>
              <a:t>en</a:t>
            </a:r>
            <a:r>
              <a:rPr lang="en-US" dirty="0"/>
              <a:t> la </a:t>
            </a:r>
            <a:r>
              <a:rPr lang="en-US" dirty="0" err="1"/>
              <a:t>conferencia</a:t>
            </a:r>
            <a:r>
              <a:rPr lang="en-US" dirty="0"/>
              <a:t> de </a:t>
            </a:r>
            <a:r>
              <a:rPr lang="en-US" dirty="0" err="1"/>
              <a:t>ayer</a:t>
            </a:r>
            <a:r>
              <a:rPr lang="en-US" dirty="0"/>
              <a:t>.</a:t>
            </a:r>
          </a:p>
          <a:p>
            <a:r>
              <a:rPr lang="en-US" dirty="0" err="1"/>
              <a:t>Problema</a:t>
            </a:r>
            <a:r>
              <a:rPr lang="en-US" dirty="0"/>
              <a:t>: </a:t>
            </a:r>
            <a:r>
              <a:rPr lang="en-US" dirty="0" err="1"/>
              <a:t>tiempo</a:t>
            </a:r>
            <a:r>
              <a:rPr lang="en-US" dirty="0"/>
              <a:t> de </a:t>
            </a:r>
            <a:r>
              <a:rPr lang="en-US" dirty="0" err="1"/>
              <a:t>uso</a:t>
            </a:r>
            <a:r>
              <a:rPr lang="en-US" dirty="0"/>
              <a:t> de un </a:t>
            </a:r>
            <a:r>
              <a:rPr lang="en-US" dirty="0" err="1"/>
              <a:t>comedero</a:t>
            </a:r>
            <a:r>
              <a:rPr lang="en-US" dirty="0"/>
              <a:t> por </a:t>
            </a:r>
            <a:r>
              <a:rPr lang="en-US" dirty="0" err="1"/>
              <a:t>cerdos</a:t>
            </a:r>
            <a:r>
              <a:rPr lang="en-US" dirty="0"/>
              <a:t> </a:t>
            </a:r>
            <a:r>
              <a:rPr lang="en-US" dirty="0" err="1"/>
              <a:t>en</a:t>
            </a:r>
            <a:r>
              <a:rPr lang="en-US" dirty="0"/>
              <a:t> </a:t>
            </a:r>
            <a:r>
              <a:rPr lang="en-US" dirty="0" err="1"/>
              <a:t>crecimiento-terminación</a:t>
            </a:r>
            <a:r>
              <a:rPr lang="en-US" dirty="0"/>
              <a:t>.</a:t>
            </a:r>
          </a:p>
        </p:txBody>
      </p:sp>
      <p:pic>
        <p:nvPicPr>
          <p:cNvPr id="4" name="Picture 3">
            <a:extLst>
              <a:ext uri="{FF2B5EF4-FFF2-40B4-BE49-F238E27FC236}">
                <a16:creationId xmlns:a16="http://schemas.microsoft.com/office/drawing/2014/main" id="{B6959C3F-E125-4A71-839B-1C90A179E480}"/>
              </a:ext>
            </a:extLst>
          </p:cNvPr>
          <p:cNvPicPr>
            <a:picLocks noChangeAspect="1"/>
          </p:cNvPicPr>
          <p:nvPr/>
        </p:nvPicPr>
        <p:blipFill>
          <a:blip r:embed="rId2"/>
          <a:stretch>
            <a:fillRect/>
          </a:stretch>
        </p:blipFill>
        <p:spPr>
          <a:xfrm>
            <a:off x="0" y="3651421"/>
            <a:ext cx="4275438" cy="3206579"/>
          </a:xfrm>
          <a:prstGeom prst="rect">
            <a:avLst/>
          </a:prstGeom>
        </p:spPr>
      </p:pic>
      <p:pic>
        <p:nvPicPr>
          <p:cNvPr id="5" name="Picture 4">
            <a:extLst>
              <a:ext uri="{FF2B5EF4-FFF2-40B4-BE49-F238E27FC236}">
                <a16:creationId xmlns:a16="http://schemas.microsoft.com/office/drawing/2014/main" id="{962E033B-FA0D-47AF-81CB-A8D4715D4834}"/>
              </a:ext>
            </a:extLst>
          </p:cNvPr>
          <p:cNvPicPr>
            <a:picLocks noChangeAspect="1"/>
          </p:cNvPicPr>
          <p:nvPr/>
        </p:nvPicPr>
        <p:blipFill>
          <a:blip r:embed="rId3"/>
          <a:stretch>
            <a:fillRect/>
          </a:stretch>
        </p:blipFill>
        <p:spPr>
          <a:xfrm>
            <a:off x="4376001" y="3429001"/>
            <a:ext cx="4767999" cy="3429000"/>
          </a:xfrm>
          <a:prstGeom prst="rect">
            <a:avLst/>
          </a:prstGeom>
        </p:spPr>
      </p:pic>
    </p:spTree>
    <p:extLst>
      <p:ext uri="{BB962C8B-B14F-4D97-AF65-F5344CB8AC3E}">
        <p14:creationId xmlns:p14="http://schemas.microsoft.com/office/powerpoint/2010/main" val="16634141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6AC3-DD63-43A4-A4F2-DC028C10AEC5}"/>
              </a:ext>
            </a:extLst>
          </p:cNvPr>
          <p:cNvSpPr>
            <a:spLocks noGrp="1"/>
          </p:cNvSpPr>
          <p:nvPr>
            <p:ph type="title"/>
          </p:nvPr>
        </p:nvSpPr>
        <p:spPr>
          <a:xfrm>
            <a:off x="457200" y="605368"/>
            <a:ext cx="8229600" cy="725109"/>
          </a:xfrm>
        </p:spPr>
        <p:txBody>
          <a:bodyPr/>
          <a:lstStyle/>
          <a:p>
            <a:r>
              <a:rPr lang="en-US" dirty="0" err="1"/>
              <a:t>Análisis</a:t>
            </a:r>
            <a:r>
              <a:rPr lang="en-US" dirty="0"/>
              <a:t> de </a:t>
            </a:r>
            <a:r>
              <a:rPr lang="en-US" dirty="0" err="1"/>
              <a:t>secuencias</a:t>
            </a:r>
            <a:r>
              <a:rPr lang="en-US" dirty="0"/>
              <a:t> de </a:t>
            </a:r>
            <a:r>
              <a:rPr lang="en-US" dirty="0" err="1"/>
              <a:t>visitas</a:t>
            </a:r>
            <a:endParaRPr lang="en-US" dirty="0"/>
          </a:p>
        </p:txBody>
      </p:sp>
      <p:sp>
        <p:nvSpPr>
          <p:cNvPr id="3" name="Content Placeholder 2">
            <a:extLst>
              <a:ext uri="{FF2B5EF4-FFF2-40B4-BE49-F238E27FC236}">
                <a16:creationId xmlns:a16="http://schemas.microsoft.com/office/drawing/2014/main" id="{47F7FDBD-0AAA-425E-9B71-FF67F0F864A4}"/>
              </a:ext>
            </a:extLst>
          </p:cNvPr>
          <p:cNvSpPr>
            <a:spLocks noGrp="1"/>
          </p:cNvSpPr>
          <p:nvPr>
            <p:ph idx="1"/>
          </p:nvPr>
        </p:nvSpPr>
        <p:spPr>
          <a:xfrm>
            <a:off x="211874" y="1351250"/>
            <a:ext cx="8229600" cy="725109"/>
          </a:xfrm>
        </p:spPr>
        <p:txBody>
          <a:bodyPr/>
          <a:lstStyle/>
          <a:p>
            <a:pPr marL="0" indent="0">
              <a:buNone/>
            </a:pPr>
            <a:r>
              <a:rPr lang="en-US" dirty="0"/>
              <a:t>Hay </a:t>
            </a:r>
            <a:r>
              <a:rPr lang="en-US" dirty="0" err="1"/>
              <a:t>influencia</a:t>
            </a:r>
            <a:r>
              <a:rPr lang="en-US" dirty="0"/>
              <a:t> del animal “</a:t>
            </a:r>
            <a:r>
              <a:rPr lang="en-US" dirty="0" err="1"/>
              <a:t>seguidor</a:t>
            </a:r>
            <a:r>
              <a:rPr lang="en-US" dirty="0"/>
              <a:t>” </a:t>
            </a:r>
            <a:r>
              <a:rPr lang="en-US" dirty="0" err="1"/>
              <a:t>en</a:t>
            </a:r>
            <a:r>
              <a:rPr lang="en-US" dirty="0"/>
              <a:t> la </a:t>
            </a:r>
            <a:r>
              <a:rPr lang="en-US" dirty="0" err="1"/>
              <a:t>duración</a:t>
            </a:r>
            <a:r>
              <a:rPr lang="en-US" dirty="0"/>
              <a:t> de la comida de un animal?</a:t>
            </a:r>
          </a:p>
        </p:txBody>
      </p:sp>
      <p:pic>
        <p:nvPicPr>
          <p:cNvPr id="15" name="Picture 14" descr="A picture containing oven, building, indoor&#10;&#10;Description automatically generated">
            <a:extLst>
              <a:ext uri="{FF2B5EF4-FFF2-40B4-BE49-F238E27FC236}">
                <a16:creationId xmlns:a16="http://schemas.microsoft.com/office/drawing/2014/main" id="{A70505A7-E22D-403C-A6FF-4D7B23489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200" y="2204397"/>
            <a:ext cx="4128361" cy="1920834"/>
          </a:xfrm>
          <a:prstGeom prst="rect">
            <a:avLst/>
          </a:prstGeom>
        </p:spPr>
      </p:pic>
      <p:sp>
        <p:nvSpPr>
          <p:cNvPr id="6" name="TextBox 5">
            <a:extLst>
              <a:ext uri="{FF2B5EF4-FFF2-40B4-BE49-F238E27FC236}">
                <a16:creationId xmlns:a16="http://schemas.microsoft.com/office/drawing/2014/main" id="{AEDEACF8-8E50-48AF-B380-3662748D65FD}"/>
              </a:ext>
            </a:extLst>
          </p:cNvPr>
          <p:cNvSpPr txBox="1"/>
          <p:nvPr/>
        </p:nvSpPr>
        <p:spPr>
          <a:xfrm>
            <a:off x="211874" y="4401289"/>
            <a:ext cx="8404865" cy="369332"/>
          </a:xfrm>
          <a:prstGeom prst="rect">
            <a:avLst/>
          </a:prstGeom>
          <a:noFill/>
        </p:spPr>
        <p:txBody>
          <a:bodyPr wrap="none" rtlCol="0">
            <a:spAutoFit/>
          </a:bodyPr>
          <a:lstStyle/>
          <a:p>
            <a:r>
              <a:rPr lang="en-US" dirty="0"/>
              <a:t>Podemos </a:t>
            </a:r>
            <a:r>
              <a:rPr lang="en-US" dirty="0" err="1"/>
              <a:t>analizar</a:t>
            </a:r>
            <a:r>
              <a:rPr lang="en-US" dirty="0"/>
              <a:t> la </a:t>
            </a:r>
            <a:r>
              <a:rPr lang="en-US" dirty="0" err="1"/>
              <a:t>secuencia</a:t>
            </a:r>
            <a:r>
              <a:rPr lang="en-US" dirty="0"/>
              <a:t> de </a:t>
            </a:r>
            <a:r>
              <a:rPr lang="en-US" dirty="0" err="1"/>
              <a:t>visitas</a:t>
            </a:r>
            <a:r>
              <a:rPr lang="en-US" dirty="0"/>
              <a:t> e </a:t>
            </a:r>
            <a:r>
              <a:rPr lang="en-US" dirty="0" err="1"/>
              <a:t>incluir</a:t>
            </a:r>
            <a:r>
              <a:rPr lang="en-US" dirty="0"/>
              <a:t> un </a:t>
            </a:r>
            <a:r>
              <a:rPr lang="en-US" dirty="0" err="1"/>
              <a:t>efecto</a:t>
            </a:r>
            <a:r>
              <a:rPr lang="en-US" dirty="0"/>
              <a:t> del animal </a:t>
            </a:r>
            <a:r>
              <a:rPr lang="en-US" dirty="0" err="1"/>
              <a:t>seguidor</a:t>
            </a:r>
            <a:r>
              <a:rPr lang="en-US"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4A309F-4B79-4C67-85DF-FDA109DB15B2}"/>
                  </a:ext>
                </a:extLst>
              </p:cNvPr>
              <p:cNvSpPr txBox="1"/>
              <p:nvPr/>
            </p:nvSpPr>
            <p:spPr>
              <a:xfrm>
                <a:off x="1253270" y="4928709"/>
                <a:ext cx="4914551"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a:latin typeface="Cambria Math" panose="02040503050406030204" pitchFamily="18" charset="0"/>
                            </a:rPr>
                            <m:t>𝑣𝑖𝑠𝑖𝑡</m:t>
                          </m:r>
                          <m:r>
                            <a:rPr lang="en-US" sz="2400" b="0" i="1">
                              <a:latin typeface="Cambria Math" panose="02040503050406030204" pitchFamily="18" charset="0"/>
                            </a:rPr>
                            <m:t>_</m:t>
                          </m:r>
                          <m:r>
                            <a:rPr lang="en-US" sz="2400" b="0" i="1">
                              <a:latin typeface="Cambria Math" panose="02040503050406030204" pitchFamily="18" charset="0"/>
                            </a:rPr>
                            <m:t>𝑙𝑒𝑛𝑔𝑡h</m:t>
                          </m:r>
                        </m:e>
                        <m:sub>
                          <m:r>
                            <a:rPr lang="en-US" sz="2400" b="0" i="1" smtClean="0">
                              <a:solidFill>
                                <a:schemeClr val="tx1"/>
                              </a:solidFill>
                              <a:latin typeface="Cambria Math" panose="02040503050406030204" pitchFamily="18" charset="0"/>
                            </a:rPr>
                            <m:t>𝑖𝑗𝑘</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𝑑</m:t>
                          </m:r>
                        </m:e>
                        <m:sub>
                          <m:r>
                            <a:rPr lang="en-US" sz="2400" b="0" i="1" smtClean="0">
                              <a:solidFill>
                                <a:schemeClr val="tx1"/>
                              </a:solidFill>
                              <a:latin typeface="Cambria Math" panose="02040503050406030204" pitchFamily="18" charset="0"/>
                              <a:ea typeface="Cambria Math" panose="02040503050406030204" pitchFamily="18" charset="0"/>
                            </a:rPr>
                            <m:t>𝑗</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𝑗𝑘</m:t>
                          </m:r>
                        </m:sub>
                      </m:sSub>
                    </m:oMath>
                  </m:oMathPara>
                </a14:m>
                <a:endParaRPr lang="en-US" sz="2400" b="1" dirty="0"/>
              </a:p>
            </p:txBody>
          </p:sp>
        </mc:Choice>
        <mc:Fallback xmlns="">
          <p:sp>
            <p:nvSpPr>
              <p:cNvPr id="17" name="TextBox 16">
                <a:extLst>
                  <a:ext uri="{FF2B5EF4-FFF2-40B4-BE49-F238E27FC236}">
                    <a16:creationId xmlns:a16="http://schemas.microsoft.com/office/drawing/2014/main" id="{E14A309F-4B79-4C67-85DF-FDA109DB15B2}"/>
                  </a:ext>
                </a:extLst>
              </p:cNvPr>
              <p:cNvSpPr txBox="1">
                <a:spLocks noRot="1" noChangeAspect="1" noMove="1" noResize="1" noEditPoints="1" noAdjustHandles="1" noChangeArrowheads="1" noChangeShapeType="1" noTextEdit="1"/>
              </p:cNvSpPr>
              <p:nvPr/>
            </p:nvSpPr>
            <p:spPr>
              <a:xfrm>
                <a:off x="1253270" y="4928709"/>
                <a:ext cx="4914551" cy="399084"/>
              </a:xfrm>
              <a:prstGeom prst="rect">
                <a:avLst/>
              </a:prstGeom>
              <a:blipFill>
                <a:blip r:embed="rId3"/>
                <a:stretch>
                  <a:fillRect l="-868" r="-372"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B807C21-D0E7-4B08-AF1D-7DBE0B94026A}"/>
                  </a:ext>
                </a:extLst>
              </p:cNvPr>
              <p:cNvSpPr/>
              <p:nvPr/>
            </p:nvSpPr>
            <p:spPr>
              <a:xfrm>
                <a:off x="6270176" y="4934758"/>
                <a:ext cx="162005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𝑖𝑗𝑘</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a:solidFill>
                                    <a:schemeClr val="tx1"/>
                                  </a:solidFill>
                                  <a:latin typeface="Cambria Math" panose="02040503050406030204" pitchFamily="18" charset="0"/>
                                </a:rPr>
                                <m:t>𝑒</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3B807C21-D0E7-4B08-AF1D-7DBE0B94026A}"/>
                  </a:ext>
                </a:extLst>
              </p:cNvPr>
              <p:cNvSpPr>
                <a:spLocks noRot="1" noChangeAspect="1" noMove="1" noResize="1" noEditPoints="1" noAdjustHandles="1" noChangeArrowheads="1" noChangeShapeType="1" noTextEdit="1"/>
              </p:cNvSpPr>
              <p:nvPr/>
            </p:nvSpPr>
            <p:spPr>
              <a:xfrm>
                <a:off x="6270176" y="4934758"/>
                <a:ext cx="1620059" cy="411395"/>
              </a:xfrm>
              <a:prstGeom prst="rect">
                <a:avLst/>
              </a:prstGeom>
              <a:blipFill>
                <a:blip r:embed="rId4"/>
                <a:stretch>
                  <a:fillRect t="-153731" r="-38868"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B068D78-381E-4305-ACEF-B29929F0A937}"/>
                  </a:ext>
                </a:extLst>
              </p:cNvPr>
              <p:cNvSpPr/>
              <p:nvPr/>
            </p:nvSpPr>
            <p:spPr>
              <a:xfrm>
                <a:off x="6363470" y="5765891"/>
                <a:ext cx="143346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𝑗</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smtClean="0">
                                  <a:solidFill>
                                    <a:schemeClr val="tx1"/>
                                  </a:solidFill>
                                  <a:latin typeface="Cambria Math" panose="02040503050406030204" pitchFamily="18" charset="0"/>
                                </a:rPr>
                                <m:t>𝐶</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20" name="Rectangle 19">
                <a:extLst>
                  <a:ext uri="{FF2B5EF4-FFF2-40B4-BE49-F238E27FC236}">
                    <a16:creationId xmlns:a16="http://schemas.microsoft.com/office/drawing/2014/main" id="{2B068D78-381E-4305-ACEF-B29929F0A937}"/>
                  </a:ext>
                </a:extLst>
              </p:cNvPr>
              <p:cNvSpPr>
                <a:spLocks noRot="1" noChangeAspect="1" noMove="1" noResize="1" noEditPoints="1" noAdjustHandles="1" noChangeArrowheads="1" noChangeShapeType="1" noTextEdit="1"/>
              </p:cNvSpPr>
              <p:nvPr/>
            </p:nvSpPr>
            <p:spPr>
              <a:xfrm>
                <a:off x="6363470" y="5765891"/>
                <a:ext cx="1433469" cy="411395"/>
              </a:xfrm>
              <a:prstGeom prst="rect">
                <a:avLst/>
              </a:prstGeom>
              <a:blipFill>
                <a:blip r:embed="rId5"/>
                <a:stretch>
                  <a:fillRect t="-153731" r="-43404"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DC6E8D8-EE93-4BCA-9332-8351DEFA96F1}"/>
                  </a:ext>
                </a:extLst>
              </p:cNvPr>
              <p:cNvSpPr/>
              <p:nvPr/>
            </p:nvSpPr>
            <p:spPr>
              <a:xfrm>
                <a:off x="6363470" y="5346153"/>
                <a:ext cx="1464440"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smtClean="0">
                                  <a:solidFill>
                                    <a:schemeClr val="tx1"/>
                                  </a:solidFill>
                                  <a:latin typeface="Cambria Math" panose="02040503050406030204" pitchFamily="18" charset="0"/>
                                </a:rPr>
                                <m:t>𝐷</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23" name="Rectangle 22">
                <a:extLst>
                  <a:ext uri="{FF2B5EF4-FFF2-40B4-BE49-F238E27FC236}">
                    <a16:creationId xmlns:a16="http://schemas.microsoft.com/office/drawing/2014/main" id="{EDC6E8D8-EE93-4BCA-9332-8351DEFA96F1}"/>
                  </a:ext>
                </a:extLst>
              </p:cNvPr>
              <p:cNvSpPr>
                <a:spLocks noRot="1" noChangeAspect="1" noMove="1" noResize="1" noEditPoints="1" noAdjustHandles="1" noChangeArrowheads="1" noChangeShapeType="1" noTextEdit="1"/>
              </p:cNvSpPr>
              <p:nvPr/>
            </p:nvSpPr>
            <p:spPr>
              <a:xfrm>
                <a:off x="6363470" y="5346153"/>
                <a:ext cx="1464440" cy="411395"/>
              </a:xfrm>
              <a:prstGeom prst="rect">
                <a:avLst/>
              </a:prstGeom>
              <a:blipFill>
                <a:blip r:embed="rId6"/>
                <a:stretch>
                  <a:fillRect t="-153731" r="-42500"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A3874EA-E07C-4C51-9B57-0A7EBB267715}"/>
                  </a:ext>
                </a:extLst>
              </p:cNvPr>
              <p:cNvSpPr/>
              <p:nvPr/>
            </p:nvSpPr>
            <p:spPr>
              <a:xfrm>
                <a:off x="6378955" y="6187628"/>
                <a:ext cx="1620572"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𝑐𝑜𝑣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𝑗</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𝑗</m:t>
                              </m:r>
                            </m:sub>
                          </m:sSub>
                        </m:e>
                      </m:d>
                      <m:r>
                        <a:rPr lang="en-US" b="0" i="1" smtClean="0">
                          <a:latin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EA3874EA-E07C-4C51-9B57-0A7EBB267715}"/>
                  </a:ext>
                </a:extLst>
              </p:cNvPr>
              <p:cNvSpPr>
                <a:spLocks noRot="1" noChangeAspect="1" noMove="1" noResize="1" noEditPoints="1" noAdjustHandles="1" noChangeArrowheads="1" noChangeShapeType="1" noTextEdit="1"/>
              </p:cNvSpPr>
              <p:nvPr/>
            </p:nvSpPr>
            <p:spPr>
              <a:xfrm>
                <a:off x="6378955" y="6187628"/>
                <a:ext cx="1620572" cy="411395"/>
              </a:xfrm>
              <a:prstGeom prst="rect">
                <a:avLst/>
              </a:prstGeom>
              <a:blipFill>
                <a:blip r:embed="rId7"/>
                <a:stretch>
                  <a:fillRect b="-7353"/>
                </a:stretch>
              </a:blipFill>
            </p:spPr>
            <p:txBody>
              <a:bodyPr/>
              <a:lstStyle/>
              <a:p>
                <a:r>
                  <a:rPr lang="en-US">
                    <a:noFill/>
                  </a:rPr>
                  <a:t> </a:t>
                </a:r>
              </a:p>
            </p:txBody>
          </p:sp>
        </mc:Fallback>
      </mc:AlternateContent>
    </p:spTree>
    <p:extLst>
      <p:ext uri="{BB962C8B-B14F-4D97-AF65-F5344CB8AC3E}">
        <p14:creationId xmlns:p14="http://schemas.microsoft.com/office/powerpoint/2010/main" val="372450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6AC3-DD63-43A4-A4F2-DC028C10AEC5}"/>
              </a:ext>
            </a:extLst>
          </p:cNvPr>
          <p:cNvSpPr>
            <a:spLocks noGrp="1"/>
          </p:cNvSpPr>
          <p:nvPr>
            <p:ph type="title"/>
          </p:nvPr>
        </p:nvSpPr>
        <p:spPr>
          <a:xfrm>
            <a:off x="457200" y="605368"/>
            <a:ext cx="8229600" cy="725109"/>
          </a:xfrm>
        </p:spPr>
        <p:txBody>
          <a:bodyPr>
            <a:normAutofit/>
          </a:bodyPr>
          <a:lstStyle/>
          <a:p>
            <a:r>
              <a:rPr lang="en-US" dirty="0" err="1"/>
              <a:t>Modelo</a:t>
            </a:r>
            <a:r>
              <a:rPr lang="en-US" dirty="0"/>
              <a:t> simple: </a:t>
            </a:r>
            <a:r>
              <a:rPr lang="en-US" dirty="0" err="1"/>
              <a:t>Análisis</a:t>
            </a:r>
            <a:r>
              <a:rPr lang="en-US" dirty="0"/>
              <a:t> de </a:t>
            </a:r>
            <a:r>
              <a:rPr lang="en-US" dirty="0" err="1"/>
              <a:t>visitas</a:t>
            </a:r>
            <a:endParaRPr lang="en-US" dirty="0"/>
          </a:p>
        </p:txBody>
      </p:sp>
      <p:sp>
        <p:nvSpPr>
          <p:cNvPr id="3" name="Content Placeholder 2">
            <a:extLst>
              <a:ext uri="{FF2B5EF4-FFF2-40B4-BE49-F238E27FC236}">
                <a16:creationId xmlns:a16="http://schemas.microsoft.com/office/drawing/2014/main" id="{47F7FDBD-0AAA-425E-9B71-FF67F0F864A4}"/>
              </a:ext>
            </a:extLst>
          </p:cNvPr>
          <p:cNvSpPr>
            <a:spLocks noGrp="1"/>
          </p:cNvSpPr>
          <p:nvPr>
            <p:ph idx="1"/>
          </p:nvPr>
        </p:nvSpPr>
        <p:spPr>
          <a:xfrm>
            <a:off x="211874" y="1351250"/>
            <a:ext cx="8229600" cy="725109"/>
          </a:xfrm>
        </p:spPr>
        <p:txBody>
          <a:bodyPr/>
          <a:lstStyle/>
          <a:p>
            <a:pPr marL="0" indent="0">
              <a:buNone/>
            </a:pPr>
            <a:r>
              <a:rPr lang="en-US" dirty="0" err="1"/>
              <a:t>Efectos</a:t>
            </a:r>
            <a:r>
              <a:rPr lang="en-US" dirty="0"/>
              <a:t> </a:t>
            </a:r>
            <a:r>
              <a:rPr lang="en-US" dirty="0" err="1"/>
              <a:t>promedio</a:t>
            </a:r>
            <a:r>
              <a:rPr lang="en-US" dirty="0"/>
              <a:t> </a:t>
            </a:r>
            <a:r>
              <a:rPr lang="en-US" dirty="0" err="1"/>
              <a:t>poblacional</a:t>
            </a:r>
            <a:r>
              <a:rPr lang="en-US" dirty="0"/>
              <a:t>: </a:t>
            </a:r>
            <a:r>
              <a:rPr lang="en-US" dirty="0" err="1"/>
              <a:t>comedero</a:t>
            </a:r>
            <a:r>
              <a:rPr lang="en-US" dirty="0"/>
              <a:t> (corral/</a:t>
            </a:r>
            <a:r>
              <a:rPr lang="en-US" dirty="0" err="1"/>
              <a:t>grupo</a:t>
            </a:r>
            <a:r>
              <a:rPr lang="en-US" dirty="0"/>
              <a:t> social) y peso del animal que consume</a:t>
            </a:r>
          </a:p>
        </p:txBody>
      </p:sp>
      <p:pic>
        <p:nvPicPr>
          <p:cNvPr id="15" name="Picture 14" descr="A picture containing oven, building, indoor&#10;&#10;Description automatically generated">
            <a:extLst>
              <a:ext uri="{FF2B5EF4-FFF2-40B4-BE49-F238E27FC236}">
                <a16:creationId xmlns:a16="http://schemas.microsoft.com/office/drawing/2014/main" id="{A70505A7-E22D-403C-A6FF-4D7B23489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200" y="2204397"/>
            <a:ext cx="4128361" cy="1920834"/>
          </a:xfrm>
          <a:prstGeom prst="rect">
            <a:avLst/>
          </a:prstGeom>
        </p:spPr>
      </p:pic>
      <p:sp>
        <p:nvSpPr>
          <p:cNvPr id="6" name="TextBox 5">
            <a:extLst>
              <a:ext uri="{FF2B5EF4-FFF2-40B4-BE49-F238E27FC236}">
                <a16:creationId xmlns:a16="http://schemas.microsoft.com/office/drawing/2014/main" id="{AEDEACF8-8E50-48AF-B380-3662748D65FD}"/>
              </a:ext>
            </a:extLst>
          </p:cNvPr>
          <p:cNvSpPr txBox="1"/>
          <p:nvPr/>
        </p:nvSpPr>
        <p:spPr>
          <a:xfrm>
            <a:off x="1697437" y="4498765"/>
            <a:ext cx="4405886" cy="369332"/>
          </a:xfrm>
          <a:prstGeom prst="rect">
            <a:avLst/>
          </a:prstGeom>
          <a:noFill/>
        </p:spPr>
        <p:txBody>
          <a:bodyPr wrap="none" rtlCol="0">
            <a:spAutoFit/>
          </a:bodyPr>
          <a:lstStyle/>
          <a:p>
            <a:r>
              <a:rPr lang="en-US" dirty="0" err="1"/>
              <a:t>Comenzamos</a:t>
            </a:r>
            <a:r>
              <a:rPr lang="en-US" dirty="0"/>
              <a:t> </a:t>
            </a:r>
            <a:r>
              <a:rPr lang="en-US" dirty="0" err="1"/>
              <a:t>modelando</a:t>
            </a:r>
            <a:r>
              <a:rPr lang="en-US" dirty="0"/>
              <a:t> </a:t>
            </a:r>
            <a:r>
              <a:rPr lang="en-US" dirty="0" err="1"/>
              <a:t>esos</a:t>
            </a:r>
            <a:r>
              <a:rPr lang="en-US" dirty="0"/>
              <a:t> </a:t>
            </a:r>
            <a:r>
              <a:rPr lang="en-US" dirty="0" err="1"/>
              <a:t>efectos</a:t>
            </a:r>
            <a:r>
              <a:rPr lang="en-US" dirty="0"/>
              <a:t> “</a:t>
            </a:r>
            <a:r>
              <a:rPr lang="en-US" dirty="0" err="1"/>
              <a:t>fijos</a:t>
            </a:r>
            <a:r>
              <a:rPr lang="en-US"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4A309F-4B79-4C67-85DF-FDA109DB15B2}"/>
                  </a:ext>
                </a:extLst>
              </p:cNvPr>
              <p:cNvSpPr txBox="1"/>
              <p:nvPr/>
            </p:nvSpPr>
            <p:spPr>
              <a:xfrm>
                <a:off x="907281" y="5198239"/>
                <a:ext cx="6640151"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a:latin typeface="Cambria Math" panose="02040503050406030204" pitchFamily="18" charset="0"/>
                            </a:rPr>
                            <m:t>𝑣𝑖𝑠𝑖𝑡</m:t>
                          </m:r>
                          <m:r>
                            <a:rPr lang="en-US" sz="2400" b="0" i="1">
                              <a:latin typeface="Cambria Math" panose="02040503050406030204" pitchFamily="18" charset="0"/>
                            </a:rPr>
                            <m:t>_</m:t>
                          </m:r>
                          <m:r>
                            <a:rPr lang="en-US" sz="2400" b="0" i="1">
                              <a:latin typeface="Cambria Math" panose="02040503050406030204" pitchFamily="18" charset="0"/>
                            </a:rPr>
                            <m:t>𝑙𝑒𝑛𝑔𝑡h</m:t>
                          </m:r>
                        </m:e>
                        <m:sub>
                          <m:r>
                            <a:rPr lang="en-US" sz="2400" b="0" i="1" smtClean="0">
                              <a:solidFill>
                                <a:schemeClr val="tx1"/>
                              </a:solidFill>
                              <a:latin typeface="Cambria Math" panose="02040503050406030204" pitchFamily="18" charset="0"/>
                            </a:rPr>
                            <m:t>𝑖𝑗𝑘</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𝑐𝑜𝑚𝑒𝑑𝑒𝑟𝑜</m:t>
                          </m:r>
                        </m:e>
                        <m:sub>
                          <m:r>
                            <a:rPr lang="en-US" sz="2400" i="1">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𝑤𝑒𝑖𝑔h𝑡</m:t>
                          </m:r>
                        </m:e>
                        <m:sub>
                          <m:r>
                            <a:rPr lang="en-US" sz="2400" b="0" i="1" smtClean="0">
                              <a:solidFill>
                                <a:schemeClr val="tx1"/>
                              </a:solidFill>
                              <a:latin typeface="Cambria Math" panose="02040503050406030204" pitchFamily="18" charset="0"/>
                              <a:ea typeface="Cambria Math" panose="02040503050406030204" pitchFamily="18" charset="0"/>
                            </a:rPr>
                            <m:t>𝑖𝑗𝑘</m:t>
                          </m:r>
                        </m:sub>
                      </m:sSub>
                      <m:r>
                        <a:rPr lang="en-US" sz="2400" b="0" i="1" smtClean="0">
                          <a:solidFill>
                            <a:schemeClr val="tx1"/>
                          </a:solidFill>
                          <a:latin typeface="Cambria Math" panose="02040503050406030204" pitchFamily="18" charset="0"/>
                          <a:ea typeface="Cambria Math" panose="02040503050406030204" pitchFamily="18" charset="0"/>
                        </a:rPr>
                        <m:t>𝛽</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𝑗𝑘</m:t>
                          </m:r>
                        </m:sub>
                      </m:sSub>
                    </m:oMath>
                  </m:oMathPara>
                </a14:m>
                <a:endParaRPr lang="en-US" sz="2400" b="1" dirty="0"/>
              </a:p>
            </p:txBody>
          </p:sp>
        </mc:Choice>
        <mc:Fallback xmlns="">
          <p:sp>
            <p:nvSpPr>
              <p:cNvPr id="17" name="TextBox 16">
                <a:extLst>
                  <a:ext uri="{FF2B5EF4-FFF2-40B4-BE49-F238E27FC236}">
                    <a16:creationId xmlns:a16="http://schemas.microsoft.com/office/drawing/2014/main" id="{E14A309F-4B79-4C67-85DF-FDA109DB15B2}"/>
                  </a:ext>
                </a:extLst>
              </p:cNvPr>
              <p:cNvSpPr txBox="1">
                <a:spLocks noRot="1" noChangeAspect="1" noMove="1" noResize="1" noEditPoints="1" noAdjustHandles="1" noChangeArrowheads="1" noChangeShapeType="1" noTextEdit="1"/>
              </p:cNvSpPr>
              <p:nvPr/>
            </p:nvSpPr>
            <p:spPr>
              <a:xfrm>
                <a:off x="907281" y="5198239"/>
                <a:ext cx="6640151" cy="399084"/>
              </a:xfrm>
              <a:prstGeom prst="rect">
                <a:avLst/>
              </a:prstGeom>
              <a:blipFill>
                <a:blip r:embed="rId3"/>
                <a:stretch>
                  <a:fillRect l="-459" r="-92"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B807C21-D0E7-4B08-AF1D-7DBE0B94026A}"/>
                  </a:ext>
                </a:extLst>
              </p:cNvPr>
              <p:cNvSpPr/>
              <p:nvPr/>
            </p:nvSpPr>
            <p:spPr>
              <a:xfrm>
                <a:off x="2794247" y="5819243"/>
                <a:ext cx="162005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𝑖𝑗𝑘</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a:solidFill>
                                    <a:schemeClr val="tx1"/>
                                  </a:solidFill>
                                  <a:latin typeface="Cambria Math" panose="02040503050406030204" pitchFamily="18" charset="0"/>
                                </a:rPr>
                                <m:t>𝑒</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3B807C21-D0E7-4B08-AF1D-7DBE0B94026A}"/>
                  </a:ext>
                </a:extLst>
              </p:cNvPr>
              <p:cNvSpPr>
                <a:spLocks noRot="1" noChangeAspect="1" noMove="1" noResize="1" noEditPoints="1" noAdjustHandles="1" noChangeArrowheads="1" noChangeShapeType="1" noTextEdit="1"/>
              </p:cNvSpPr>
              <p:nvPr/>
            </p:nvSpPr>
            <p:spPr>
              <a:xfrm>
                <a:off x="2794247" y="5819243"/>
                <a:ext cx="1620059" cy="411395"/>
              </a:xfrm>
              <a:prstGeom prst="rect">
                <a:avLst/>
              </a:prstGeom>
              <a:blipFill>
                <a:blip r:embed="rId4"/>
                <a:stretch>
                  <a:fillRect t="-153731" r="-38722" b="-228358"/>
                </a:stretch>
              </a:blipFill>
            </p:spPr>
            <p:txBody>
              <a:bodyPr/>
              <a:lstStyle/>
              <a:p>
                <a:r>
                  <a:rPr lang="en-US">
                    <a:noFill/>
                  </a:rPr>
                  <a:t> </a:t>
                </a:r>
              </a:p>
            </p:txBody>
          </p:sp>
        </mc:Fallback>
      </mc:AlternateContent>
    </p:spTree>
    <p:extLst>
      <p:ext uri="{BB962C8B-B14F-4D97-AF65-F5344CB8AC3E}">
        <p14:creationId xmlns:p14="http://schemas.microsoft.com/office/powerpoint/2010/main" val="355913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6AC3-DD63-43A4-A4F2-DC028C10AEC5}"/>
              </a:ext>
            </a:extLst>
          </p:cNvPr>
          <p:cNvSpPr>
            <a:spLocks noGrp="1"/>
          </p:cNvSpPr>
          <p:nvPr>
            <p:ph type="title"/>
          </p:nvPr>
        </p:nvSpPr>
        <p:spPr>
          <a:xfrm>
            <a:off x="457200" y="605368"/>
            <a:ext cx="8229600" cy="725109"/>
          </a:xfrm>
        </p:spPr>
        <p:txBody>
          <a:bodyPr>
            <a:normAutofit/>
          </a:bodyPr>
          <a:lstStyle/>
          <a:p>
            <a:r>
              <a:rPr lang="en-US" dirty="0" err="1"/>
              <a:t>Modelo</a:t>
            </a:r>
            <a:r>
              <a:rPr lang="en-US" dirty="0"/>
              <a:t> con 1 </a:t>
            </a:r>
            <a:r>
              <a:rPr lang="en-US" dirty="0" err="1"/>
              <a:t>efecto</a:t>
            </a:r>
            <a:r>
              <a:rPr lang="en-US" dirty="0"/>
              <a:t> </a:t>
            </a:r>
            <a:r>
              <a:rPr lang="en-US" dirty="0" err="1"/>
              <a:t>aleatorio</a:t>
            </a:r>
            <a:endParaRPr lang="en-US" dirty="0"/>
          </a:p>
        </p:txBody>
      </p:sp>
      <p:sp>
        <p:nvSpPr>
          <p:cNvPr id="3" name="Content Placeholder 2">
            <a:extLst>
              <a:ext uri="{FF2B5EF4-FFF2-40B4-BE49-F238E27FC236}">
                <a16:creationId xmlns:a16="http://schemas.microsoft.com/office/drawing/2014/main" id="{47F7FDBD-0AAA-425E-9B71-FF67F0F864A4}"/>
              </a:ext>
            </a:extLst>
          </p:cNvPr>
          <p:cNvSpPr>
            <a:spLocks noGrp="1"/>
          </p:cNvSpPr>
          <p:nvPr>
            <p:ph idx="1"/>
          </p:nvPr>
        </p:nvSpPr>
        <p:spPr>
          <a:xfrm>
            <a:off x="211874" y="1351250"/>
            <a:ext cx="8229600" cy="725109"/>
          </a:xfrm>
        </p:spPr>
        <p:txBody>
          <a:bodyPr/>
          <a:lstStyle/>
          <a:p>
            <a:pPr marL="0" indent="0">
              <a:buNone/>
            </a:pPr>
            <a:r>
              <a:rPr lang="en-US" dirty="0" err="1"/>
              <a:t>Agregamos</a:t>
            </a:r>
            <a:r>
              <a:rPr lang="en-US" dirty="0"/>
              <a:t> el </a:t>
            </a:r>
            <a:r>
              <a:rPr lang="en-US" dirty="0" err="1"/>
              <a:t>efecto</a:t>
            </a:r>
            <a:r>
              <a:rPr lang="en-US" dirty="0"/>
              <a:t> </a:t>
            </a:r>
            <a:r>
              <a:rPr lang="en-US" dirty="0" err="1"/>
              <a:t>aleatorio</a:t>
            </a:r>
            <a:r>
              <a:rPr lang="en-US" dirty="0"/>
              <a:t> del animal que come.</a:t>
            </a:r>
          </a:p>
        </p:txBody>
      </p:sp>
      <p:pic>
        <p:nvPicPr>
          <p:cNvPr id="15" name="Picture 14" descr="A picture containing oven, building, indoor&#10;&#10;Description automatically generated">
            <a:extLst>
              <a:ext uri="{FF2B5EF4-FFF2-40B4-BE49-F238E27FC236}">
                <a16:creationId xmlns:a16="http://schemas.microsoft.com/office/drawing/2014/main" id="{A70505A7-E22D-403C-A6FF-4D7B23489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200" y="2204397"/>
            <a:ext cx="4128361" cy="1920834"/>
          </a:xfrm>
          <a:prstGeom prst="rect">
            <a:avLst/>
          </a:prstGeom>
        </p:spPr>
      </p:pic>
      <p:sp>
        <p:nvSpPr>
          <p:cNvPr id="6" name="TextBox 5">
            <a:extLst>
              <a:ext uri="{FF2B5EF4-FFF2-40B4-BE49-F238E27FC236}">
                <a16:creationId xmlns:a16="http://schemas.microsoft.com/office/drawing/2014/main" id="{AEDEACF8-8E50-48AF-B380-3662748D65FD}"/>
              </a:ext>
            </a:extLst>
          </p:cNvPr>
          <p:cNvSpPr txBox="1"/>
          <p:nvPr/>
        </p:nvSpPr>
        <p:spPr>
          <a:xfrm>
            <a:off x="211874" y="4401289"/>
            <a:ext cx="8404865" cy="369332"/>
          </a:xfrm>
          <a:prstGeom prst="rect">
            <a:avLst/>
          </a:prstGeom>
          <a:noFill/>
        </p:spPr>
        <p:txBody>
          <a:bodyPr wrap="none" rtlCol="0">
            <a:spAutoFit/>
          </a:bodyPr>
          <a:lstStyle/>
          <a:p>
            <a:r>
              <a:rPr lang="en-US" dirty="0"/>
              <a:t>Podemos </a:t>
            </a:r>
            <a:r>
              <a:rPr lang="en-US" dirty="0" err="1"/>
              <a:t>analizar</a:t>
            </a:r>
            <a:r>
              <a:rPr lang="en-US" dirty="0"/>
              <a:t> la </a:t>
            </a:r>
            <a:r>
              <a:rPr lang="en-US" dirty="0" err="1"/>
              <a:t>secuencia</a:t>
            </a:r>
            <a:r>
              <a:rPr lang="en-US" dirty="0"/>
              <a:t> de </a:t>
            </a:r>
            <a:r>
              <a:rPr lang="en-US" dirty="0" err="1"/>
              <a:t>visitas</a:t>
            </a:r>
            <a:r>
              <a:rPr lang="en-US" dirty="0"/>
              <a:t> e </a:t>
            </a:r>
            <a:r>
              <a:rPr lang="en-US" dirty="0" err="1"/>
              <a:t>incluir</a:t>
            </a:r>
            <a:r>
              <a:rPr lang="en-US" dirty="0"/>
              <a:t> un </a:t>
            </a:r>
            <a:r>
              <a:rPr lang="en-US" dirty="0" err="1"/>
              <a:t>efecto</a:t>
            </a:r>
            <a:r>
              <a:rPr lang="en-US" dirty="0"/>
              <a:t> del animal </a:t>
            </a:r>
            <a:r>
              <a:rPr lang="en-US" dirty="0" err="1"/>
              <a:t>seguidor</a:t>
            </a:r>
            <a:r>
              <a:rPr lang="en-US"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4A309F-4B79-4C67-85DF-FDA109DB15B2}"/>
                  </a:ext>
                </a:extLst>
              </p:cNvPr>
              <p:cNvSpPr txBox="1"/>
              <p:nvPr/>
            </p:nvSpPr>
            <p:spPr>
              <a:xfrm>
                <a:off x="672501" y="5198239"/>
                <a:ext cx="7255769"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a:latin typeface="Cambria Math" panose="02040503050406030204" pitchFamily="18" charset="0"/>
                            </a:rPr>
                            <m:t>𝑣𝑖𝑠𝑖𝑡</m:t>
                          </m:r>
                          <m:r>
                            <a:rPr lang="en-US" sz="2400" b="0" i="1">
                              <a:latin typeface="Cambria Math" panose="02040503050406030204" pitchFamily="18" charset="0"/>
                            </a:rPr>
                            <m:t>_</m:t>
                          </m:r>
                          <m:r>
                            <a:rPr lang="en-US" sz="2400" b="0" i="1">
                              <a:latin typeface="Cambria Math" panose="02040503050406030204" pitchFamily="18" charset="0"/>
                            </a:rPr>
                            <m:t>𝑙𝑒𝑛𝑔𝑡h</m:t>
                          </m:r>
                        </m:e>
                        <m:sub>
                          <m:r>
                            <a:rPr lang="en-US" sz="2400" b="0" i="1" smtClean="0">
                              <a:solidFill>
                                <a:schemeClr val="tx1"/>
                              </a:solidFill>
                              <a:latin typeface="Cambria Math" panose="02040503050406030204" pitchFamily="18" charset="0"/>
                            </a:rPr>
                            <m:t>𝑖𝑗𝑘</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𝑐𝑜𝑚𝑒𝑑𝑒𝑟𝑜</m:t>
                          </m:r>
                        </m:e>
                        <m:sub>
                          <m:r>
                            <a:rPr lang="en-US" sz="2400" i="1">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𝑤𝑒𝑖𝑔h𝑡</m:t>
                          </m:r>
                        </m:e>
                        <m:sub>
                          <m:r>
                            <a:rPr lang="en-US" sz="2400" b="0" i="1" smtClean="0">
                              <a:solidFill>
                                <a:schemeClr val="tx1"/>
                              </a:solidFill>
                              <a:latin typeface="Cambria Math" panose="02040503050406030204" pitchFamily="18" charset="0"/>
                              <a:ea typeface="Cambria Math" panose="02040503050406030204" pitchFamily="18" charset="0"/>
                            </a:rPr>
                            <m:t>𝑖𝑗𝑘</m:t>
                          </m:r>
                        </m:sub>
                      </m:sSub>
                      <m:r>
                        <a:rPr lang="en-US" sz="2400" b="0" i="1" smtClean="0">
                          <a:solidFill>
                            <a:schemeClr val="tx1"/>
                          </a:solidFill>
                          <a:latin typeface="Cambria Math" panose="02040503050406030204" pitchFamily="18" charset="0"/>
                          <a:ea typeface="Cambria Math" panose="02040503050406030204" pitchFamily="18" charset="0"/>
                        </a:rPr>
                        <m:t>𝛽</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𝑑</m:t>
                          </m:r>
                        </m:e>
                        <m:sub>
                          <m:r>
                            <a:rPr lang="en-US" sz="2400" i="1">
                              <a:latin typeface="Cambria Math" panose="02040503050406030204" pitchFamily="18" charset="0"/>
                              <a:ea typeface="Cambria Math" panose="02040503050406030204" pitchFamily="18" charset="0"/>
                            </a:rPr>
                            <m:t>𝑗</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𝑗𝑘</m:t>
                          </m:r>
                        </m:sub>
                      </m:sSub>
                    </m:oMath>
                  </m:oMathPara>
                </a14:m>
                <a:endParaRPr lang="en-US" sz="2400" b="1" dirty="0"/>
              </a:p>
            </p:txBody>
          </p:sp>
        </mc:Choice>
        <mc:Fallback xmlns="">
          <p:sp>
            <p:nvSpPr>
              <p:cNvPr id="17" name="TextBox 16">
                <a:extLst>
                  <a:ext uri="{FF2B5EF4-FFF2-40B4-BE49-F238E27FC236}">
                    <a16:creationId xmlns:a16="http://schemas.microsoft.com/office/drawing/2014/main" id="{E14A309F-4B79-4C67-85DF-FDA109DB15B2}"/>
                  </a:ext>
                </a:extLst>
              </p:cNvPr>
              <p:cNvSpPr txBox="1">
                <a:spLocks noRot="1" noChangeAspect="1" noMove="1" noResize="1" noEditPoints="1" noAdjustHandles="1" noChangeArrowheads="1" noChangeShapeType="1" noTextEdit="1"/>
              </p:cNvSpPr>
              <p:nvPr/>
            </p:nvSpPr>
            <p:spPr>
              <a:xfrm>
                <a:off x="672501" y="5198239"/>
                <a:ext cx="7255769" cy="399084"/>
              </a:xfrm>
              <a:prstGeom prst="rect">
                <a:avLst/>
              </a:prstGeom>
              <a:blipFill>
                <a:blip r:embed="rId3"/>
                <a:stretch>
                  <a:fillRect l="-588" r="-168"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B807C21-D0E7-4B08-AF1D-7DBE0B94026A}"/>
                  </a:ext>
                </a:extLst>
              </p:cNvPr>
              <p:cNvSpPr/>
              <p:nvPr/>
            </p:nvSpPr>
            <p:spPr>
              <a:xfrm>
                <a:off x="4344502" y="6038766"/>
                <a:ext cx="162005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𝑖𝑗𝑘</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a:solidFill>
                                    <a:schemeClr val="tx1"/>
                                  </a:solidFill>
                                  <a:latin typeface="Cambria Math" panose="02040503050406030204" pitchFamily="18" charset="0"/>
                                </a:rPr>
                                <m:t>𝑒</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3B807C21-D0E7-4B08-AF1D-7DBE0B94026A}"/>
                  </a:ext>
                </a:extLst>
              </p:cNvPr>
              <p:cNvSpPr>
                <a:spLocks noRot="1" noChangeAspect="1" noMove="1" noResize="1" noEditPoints="1" noAdjustHandles="1" noChangeArrowheads="1" noChangeShapeType="1" noTextEdit="1"/>
              </p:cNvSpPr>
              <p:nvPr/>
            </p:nvSpPr>
            <p:spPr>
              <a:xfrm>
                <a:off x="4344502" y="6038766"/>
                <a:ext cx="1620059" cy="411395"/>
              </a:xfrm>
              <a:prstGeom prst="rect">
                <a:avLst/>
              </a:prstGeom>
              <a:blipFill>
                <a:blip r:embed="rId4"/>
                <a:stretch>
                  <a:fillRect t="-153731" r="-38868"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7A9F923-C736-44E7-9E91-1AB71DA9C23E}"/>
                  </a:ext>
                </a:extLst>
              </p:cNvPr>
              <p:cNvSpPr/>
              <p:nvPr/>
            </p:nvSpPr>
            <p:spPr>
              <a:xfrm>
                <a:off x="2569946" y="6046934"/>
                <a:ext cx="1464440"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smtClean="0">
                                  <a:solidFill>
                                    <a:schemeClr val="tx1"/>
                                  </a:solidFill>
                                  <a:latin typeface="Cambria Math" panose="02040503050406030204" pitchFamily="18" charset="0"/>
                                </a:rPr>
                                <m:t>𝐷</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C7A9F923-C736-44E7-9E91-1AB71DA9C23E}"/>
                  </a:ext>
                </a:extLst>
              </p:cNvPr>
              <p:cNvSpPr>
                <a:spLocks noRot="1" noChangeAspect="1" noMove="1" noResize="1" noEditPoints="1" noAdjustHandles="1" noChangeArrowheads="1" noChangeShapeType="1" noTextEdit="1"/>
              </p:cNvSpPr>
              <p:nvPr/>
            </p:nvSpPr>
            <p:spPr>
              <a:xfrm>
                <a:off x="2569946" y="6046934"/>
                <a:ext cx="1464440" cy="411395"/>
              </a:xfrm>
              <a:prstGeom prst="rect">
                <a:avLst/>
              </a:prstGeom>
              <a:blipFill>
                <a:blip r:embed="rId5"/>
                <a:stretch>
                  <a:fillRect t="-153731" r="-42500" b="-228358"/>
                </a:stretch>
              </a:blipFill>
            </p:spPr>
            <p:txBody>
              <a:bodyPr/>
              <a:lstStyle/>
              <a:p>
                <a:r>
                  <a:rPr lang="en-US">
                    <a:noFill/>
                  </a:rPr>
                  <a:t> </a:t>
                </a:r>
              </a:p>
            </p:txBody>
          </p:sp>
        </mc:Fallback>
      </mc:AlternateContent>
    </p:spTree>
    <p:extLst>
      <p:ext uri="{BB962C8B-B14F-4D97-AF65-F5344CB8AC3E}">
        <p14:creationId xmlns:p14="http://schemas.microsoft.com/office/powerpoint/2010/main" val="365788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6AC3-DD63-43A4-A4F2-DC028C10AEC5}"/>
              </a:ext>
            </a:extLst>
          </p:cNvPr>
          <p:cNvSpPr>
            <a:spLocks noGrp="1"/>
          </p:cNvSpPr>
          <p:nvPr>
            <p:ph type="title"/>
          </p:nvPr>
        </p:nvSpPr>
        <p:spPr>
          <a:xfrm>
            <a:off x="457200" y="605368"/>
            <a:ext cx="8229600" cy="725109"/>
          </a:xfrm>
        </p:spPr>
        <p:txBody>
          <a:bodyPr>
            <a:normAutofit fontScale="90000"/>
          </a:bodyPr>
          <a:lstStyle/>
          <a:p>
            <a:r>
              <a:rPr lang="en-US" dirty="0" err="1"/>
              <a:t>Modelo</a:t>
            </a:r>
            <a:r>
              <a:rPr lang="en-US" dirty="0"/>
              <a:t> con 2 </a:t>
            </a:r>
            <a:r>
              <a:rPr lang="en-US" dirty="0" err="1"/>
              <a:t>efectos</a:t>
            </a:r>
            <a:r>
              <a:rPr lang="en-US" dirty="0"/>
              <a:t> </a:t>
            </a:r>
            <a:r>
              <a:rPr lang="en-US" dirty="0" err="1"/>
              <a:t>aleatorios</a:t>
            </a:r>
            <a:r>
              <a:rPr lang="en-US" dirty="0"/>
              <a:t> </a:t>
            </a:r>
            <a:r>
              <a:rPr lang="en-US" dirty="0" err="1"/>
              <a:t>independientes</a:t>
            </a:r>
            <a:endParaRPr lang="en-US" dirty="0"/>
          </a:p>
        </p:txBody>
      </p:sp>
      <p:sp>
        <p:nvSpPr>
          <p:cNvPr id="3" name="Content Placeholder 2">
            <a:extLst>
              <a:ext uri="{FF2B5EF4-FFF2-40B4-BE49-F238E27FC236}">
                <a16:creationId xmlns:a16="http://schemas.microsoft.com/office/drawing/2014/main" id="{47F7FDBD-0AAA-425E-9B71-FF67F0F864A4}"/>
              </a:ext>
            </a:extLst>
          </p:cNvPr>
          <p:cNvSpPr>
            <a:spLocks noGrp="1"/>
          </p:cNvSpPr>
          <p:nvPr>
            <p:ph idx="1"/>
          </p:nvPr>
        </p:nvSpPr>
        <p:spPr>
          <a:xfrm>
            <a:off x="211874" y="1351250"/>
            <a:ext cx="8229600" cy="725109"/>
          </a:xfrm>
        </p:spPr>
        <p:txBody>
          <a:bodyPr/>
          <a:lstStyle/>
          <a:p>
            <a:pPr marL="0" indent="0">
              <a:buNone/>
            </a:pPr>
            <a:r>
              <a:rPr lang="en-US" dirty="0" err="1"/>
              <a:t>Agregamos</a:t>
            </a:r>
            <a:r>
              <a:rPr lang="en-US" dirty="0"/>
              <a:t> el </a:t>
            </a:r>
            <a:r>
              <a:rPr lang="en-US" dirty="0" err="1"/>
              <a:t>efecto</a:t>
            </a:r>
            <a:r>
              <a:rPr lang="en-US" dirty="0"/>
              <a:t> </a:t>
            </a:r>
            <a:r>
              <a:rPr lang="en-US" dirty="0" err="1"/>
              <a:t>aleatorio</a:t>
            </a:r>
            <a:r>
              <a:rPr lang="en-US" dirty="0"/>
              <a:t> del animal que </a:t>
            </a:r>
            <a:r>
              <a:rPr lang="en-US" dirty="0" err="1"/>
              <a:t>sigue</a:t>
            </a:r>
            <a:r>
              <a:rPr lang="en-US" dirty="0"/>
              <a:t> al que come.</a:t>
            </a:r>
          </a:p>
        </p:txBody>
      </p:sp>
      <p:pic>
        <p:nvPicPr>
          <p:cNvPr id="15" name="Picture 14" descr="A picture containing oven, building, indoor&#10;&#10;Description automatically generated">
            <a:extLst>
              <a:ext uri="{FF2B5EF4-FFF2-40B4-BE49-F238E27FC236}">
                <a16:creationId xmlns:a16="http://schemas.microsoft.com/office/drawing/2014/main" id="{A70505A7-E22D-403C-A6FF-4D7B23489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200" y="2204397"/>
            <a:ext cx="4128361" cy="1920834"/>
          </a:xfrm>
          <a:prstGeom prst="rect">
            <a:avLst/>
          </a:prstGeom>
        </p:spPr>
      </p:pic>
      <p:sp>
        <p:nvSpPr>
          <p:cNvPr id="6" name="TextBox 5">
            <a:extLst>
              <a:ext uri="{FF2B5EF4-FFF2-40B4-BE49-F238E27FC236}">
                <a16:creationId xmlns:a16="http://schemas.microsoft.com/office/drawing/2014/main" id="{AEDEACF8-8E50-48AF-B380-3662748D65FD}"/>
              </a:ext>
            </a:extLst>
          </p:cNvPr>
          <p:cNvSpPr txBox="1"/>
          <p:nvPr/>
        </p:nvSpPr>
        <p:spPr>
          <a:xfrm>
            <a:off x="211874" y="4401289"/>
            <a:ext cx="8404865" cy="369332"/>
          </a:xfrm>
          <a:prstGeom prst="rect">
            <a:avLst/>
          </a:prstGeom>
          <a:noFill/>
        </p:spPr>
        <p:txBody>
          <a:bodyPr wrap="none" rtlCol="0">
            <a:spAutoFit/>
          </a:bodyPr>
          <a:lstStyle/>
          <a:p>
            <a:r>
              <a:rPr lang="en-US" dirty="0"/>
              <a:t>Podemos </a:t>
            </a:r>
            <a:r>
              <a:rPr lang="en-US" dirty="0" err="1"/>
              <a:t>analizar</a:t>
            </a:r>
            <a:r>
              <a:rPr lang="en-US" dirty="0"/>
              <a:t> la </a:t>
            </a:r>
            <a:r>
              <a:rPr lang="en-US" dirty="0" err="1"/>
              <a:t>secuencia</a:t>
            </a:r>
            <a:r>
              <a:rPr lang="en-US" dirty="0"/>
              <a:t> de </a:t>
            </a:r>
            <a:r>
              <a:rPr lang="en-US" dirty="0" err="1"/>
              <a:t>visitas</a:t>
            </a:r>
            <a:r>
              <a:rPr lang="en-US" dirty="0"/>
              <a:t> e </a:t>
            </a:r>
            <a:r>
              <a:rPr lang="en-US" dirty="0" err="1"/>
              <a:t>incluir</a:t>
            </a:r>
            <a:r>
              <a:rPr lang="en-US" dirty="0"/>
              <a:t> un </a:t>
            </a:r>
            <a:r>
              <a:rPr lang="en-US" dirty="0" err="1"/>
              <a:t>efecto</a:t>
            </a:r>
            <a:r>
              <a:rPr lang="en-US" dirty="0"/>
              <a:t> del animal </a:t>
            </a:r>
            <a:r>
              <a:rPr lang="en-US" dirty="0" err="1"/>
              <a:t>seguidor</a:t>
            </a:r>
            <a:r>
              <a:rPr lang="en-US"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4A309F-4B79-4C67-85DF-FDA109DB15B2}"/>
                  </a:ext>
                </a:extLst>
              </p:cNvPr>
              <p:cNvSpPr txBox="1"/>
              <p:nvPr/>
            </p:nvSpPr>
            <p:spPr>
              <a:xfrm>
                <a:off x="672501" y="5198239"/>
                <a:ext cx="7930376"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a:latin typeface="Cambria Math" panose="02040503050406030204" pitchFamily="18" charset="0"/>
                            </a:rPr>
                            <m:t>𝑣𝑖𝑠𝑖𝑡</m:t>
                          </m:r>
                          <m:r>
                            <a:rPr lang="en-US" sz="2400" b="0" i="1">
                              <a:latin typeface="Cambria Math" panose="02040503050406030204" pitchFamily="18" charset="0"/>
                            </a:rPr>
                            <m:t>_</m:t>
                          </m:r>
                          <m:r>
                            <a:rPr lang="en-US" sz="2400" b="0" i="1">
                              <a:latin typeface="Cambria Math" panose="02040503050406030204" pitchFamily="18" charset="0"/>
                            </a:rPr>
                            <m:t>𝑙𝑒𝑛𝑔𝑡h</m:t>
                          </m:r>
                        </m:e>
                        <m:sub>
                          <m:r>
                            <a:rPr lang="en-US" sz="2400" b="0" i="1" smtClean="0">
                              <a:solidFill>
                                <a:schemeClr val="tx1"/>
                              </a:solidFill>
                              <a:latin typeface="Cambria Math" panose="02040503050406030204" pitchFamily="18" charset="0"/>
                            </a:rPr>
                            <m:t>𝑖𝑗𝑘</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𝑐𝑜𝑚𝑒𝑑𝑒𝑟𝑜</m:t>
                          </m:r>
                        </m:e>
                        <m:sub>
                          <m:r>
                            <a:rPr lang="en-US" sz="2400" i="1">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𝑤𝑒𝑖𝑔h𝑡</m:t>
                          </m:r>
                        </m:e>
                        <m:sub>
                          <m:r>
                            <a:rPr lang="en-US" sz="2400" b="0" i="1" smtClean="0">
                              <a:solidFill>
                                <a:schemeClr val="tx1"/>
                              </a:solidFill>
                              <a:latin typeface="Cambria Math" panose="02040503050406030204" pitchFamily="18" charset="0"/>
                              <a:ea typeface="Cambria Math" panose="02040503050406030204" pitchFamily="18" charset="0"/>
                            </a:rPr>
                            <m:t>𝑖𝑗𝑘</m:t>
                          </m:r>
                        </m:sub>
                      </m:sSub>
                      <m:r>
                        <a:rPr lang="en-US" sz="2400" b="0" i="1" smtClean="0">
                          <a:solidFill>
                            <a:schemeClr val="tx1"/>
                          </a:solidFill>
                          <a:latin typeface="Cambria Math" panose="02040503050406030204" pitchFamily="18" charset="0"/>
                          <a:ea typeface="Cambria Math" panose="02040503050406030204" pitchFamily="18" charset="0"/>
                        </a:rPr>
                        <m:t>𝛽</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𝑑</m:t>
                          </m:r>
                        </m:e>
                        <m:sub>
                          <m:r>
                            <a:rPr lang="en-US" sz="2400" i="1">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𝑗𝑘</m:t>
                          </m:r>
                        </m:sub>
                      </m:sSub>
                    </m:oMath>
                  </m:oMathPara>
                </a14:m>
                <a:endParaRPr lang="en-US" sz="2400" b="1" dirty="0"/>
              </a:p>
            </p:txBody>
          </p:sp>
        </mc:Choice>
        <mc:Fallback xmlns="">
          <p:sp>
            <p:nvSpPr>
              <p:cNvPr id="17" name="TextBox 16">
                <a:extLst>
                  <a:ext uri="{FF2B5EF4-FFF2-40B4-BE49-F238E27FC236}">
                    <a16:creationId xmlns:a16="http://schemas.microsoft.com/office/drawing/2014/main" id="{E14A309F-4B79-4C67-85DF-FDA109DB15B2}"/>
                  </a:ext>
                </a:extLst>
              </p:cNvPr>
              <p:cNvSpPr txBox="1">
                <a:spLocks noRot="1" noChangeAspect="1" noMove="1" noResize="1" noEditPoints="1" noAdjustHandles="1" noChangeArrowheads="1" noChangeShapeType="1" noTextEdit="1"/>
              </p:cNvSpPr>
              <p:nvPr/>
            </p:nvSpPr>
            <p:spPr>
              <a:xfrm>
                <a:off x="672501" y="5198239"/>
                <a:ext cx="7930376" cy="399084"/>
              </a:xfrm>
              <a:prstGeom prst="rect">
                <a:avLst/>
              </a:prstGeom>
              <a:blipFill>
                <a:blip r:embed="rId3"/>
                <a:stretch>
                  <a:fillRect l="-461" r="-154"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B807C21-D0E7-4B08-AF1D-7DBE0B94026A}"/>
                  </a:ext>
                </a:extLst>
              </p:cNvPr>
              <p:cNvSpPr/>
              <p:nvPr/>
            </p:nvSpPr>
            <p:spPr>
              <a:xfrm>
                <a:off x="4344502" y="6038766"/>
                <a:ext cx="162005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𝑖𝑗𝑘</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a:solidFill>
                                    <a:schemeClr val="tx1"/>
                                  </a:solidFill>
                                  <a:latin typeface="Cambria Math" panose="02040503050406030204" pitchFamily="18" charset="0"/>
                                </a:rPr>
                                <m:t>𝑒</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3B807C21-D0E7-4B08-AF1D-7DBE0B94026A}"/>
                  </a:ext>
                </a:extLst>
              </p:cNvPr>
              <p:cNvSpPr>
                <a:spLocks noRot="1" noChangeAspect="1" noMove="1" noResize="1" noEditPoints="1" noAdjustHandles="1" noChangeArrowheads="1" noChangeShapeType="1" noTextEdit="1"/>
              </p:cNvSpPr>
              <p:nvPr/>
            </p:nvSpPr>
            <p:spPr>
              <a:xfrm>
                <a:off x="4344502" y="6038766"/>
                <a:ext cx="1620059" cy="411395"/>
              </a:xfrm>
              <a:prstGeom prst="rect">
                <a:avLst/>
              </a:prstGeom>
              <a:blipFill>
                <a:blip r:embed="rId4"/>
                <a:stretch>
                  <a:fillRect t="-153731" r="-38868"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7A9F923-C736-44E7-9E91-1AB71DA9C23E}"/>
                  </a:ext>
                </a:extLst>
              </p:cNvPr>
              <p:cNvSpPr/>
              <p:nvPr/>
            </p:nvSpPr>
            <p:spPr>
              <a:xfrm>
                <a:off x="2569946" y="6046934"/>
                <a:ext cx="1464440"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smtClean="0">
                                  <a:solidFill>
                                    <a:schemeClr val="tx1"/>
                                  </a:solidFill>
                                  <a:latin typeface="Cambria Math" panose="02040503050406030204" pitchFamily="18" charset="0"/>
                                </a:rPr>
                                <m:t>𝐷</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C7A9F923-C736-44E7-9E91-1AB71DA9C23E}"/>
                  </a:ext>
                </a:extLst>
              </p:cNvPr>
              <p:cNvSpPr>
                <a:spLocks noRot="1" noChangeAspect="1" noMove="1" noResize="1" noEditPoints="1" noAdjustHandles="1" noChangeArrowheads="1" noChangeShapeType="1" noTextEdit="1"/>
              </p:cNvSpPr>
              <p:nvPr/>
            </p:nvSpPr>
            <p:spPr>
              <a:xfrm>
                <a:off x="2569946" y="6046934"/>
                <a:ext cx="1464440" cy="411395"/>
              </a:xfrm>
              <a:prstGeom prst="rect">
                <a:avLst/>
              </a:prstGeom>
              <a:blipFill>
                <a:blip r:embed="rId5"/>
                <a:stretch>
                  <a:fillRect t="-153731" r="-42500"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6D662C2-3D62-4670-A926-462BADC22179}"/>
                  </a:ext>
                </a:extLst>
              </p:cNvPr>
              <p:cNvSpPr/>
              <p:nvPr/>
            </p:nvSpPr>
            <p:spPr>
              <a:xfrm>
                <a:off x="672501" y="6046934"/>
                <a:ext cx="143346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𝑗</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smtClean="0">
                                  <a:solidFill>
                                    <a:schemeClr val="tx1"/>
                                  </a:solidFill>
                                  <a:latin typeface="Cambria Math" panose="02040503050406030204" pitchFamily="18" charset="0"/>
                                </a:rPr>
                                <m:t>𝐶</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9" name="Rectangle 8">
                <a:extLst>
                  <a:ext uri="{FF2B5EF4-FFF2-40B4-BE49-F238E27FC236}">
                    <a16:creationId xmlns:a16="http://schemas.microsoft.com/office/drawing/2014/main" id="{66D662C2-3D62-4670-A926-462BADC22179}"/>
                  </a:ext>
                </a:extLst>
              </p:cNvPr>
              <p:cNvSpPr>
                <a:spLocks noRot="1" noChangeAspect="1" noMove="1" noResize="1" noEditPoints="1" noAdjustHandles="1" noChangeArrowheads="1" noChangeShapeType="1" noTextEdit="1"/>
              </p:cNvSpPr>
              <p:nvPr/>
            </p:nvSpPr>
            <p:spPr>
              <a:xfrm>
                <a:off x="672501" y="6046934"/>
                <a:ext cx="1433469" cy="411395"/>
              </a:xfrm>
              <a:prstGeom prst="rect">
                <a:avLst/>
              </a:prstGeom>
              <a:blipFill>
                <a:blip r:embed="rId6"/>
                <a:stretch>
                  <a:fillRect t="-153731" r="-43830" b="-228358"/>
                </a:stretch>
              </a:blipFill>
            </p:spPr>
            <p:txBody>
              <a:bodyPr/>
              <a:lstStyle/>
              <a:p>
                <a:r>
                  <a:rPr lang="en-US">
                    <a:noFill/>
                  </a:rPr>
                  <a:t> </a:t>
                </a:r>
              </a:p>
            </p:txBody>
          </p:sp>
        </mc:Fallback>
      </mc:AlternateContent>
    </p:spTree>
    <p:extLst>
      <p:ext uri="{BB962C8B-B14F-4D97-AF65-F5344CB8AC3E}">
        <p14:creationId xmlns:p14="http://schemas.microsoft.com/office/powerpoint/2010/main" val="103289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oven, building, indoor&#10;&#10;Description automatically generated">
            <a:extLst>
              <a:ext uri="{FF2B5EF4-FFF2-40B4-BE49-F238E27FC236}">
                <a16:creationId xmlns:a16="http://schemas.microsoft.com/office/drawing/2014/main" id="{A70505A7-E22D-403C-A6FF-4D7B23489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3635" y="1905466"/>
            <a:ext cx="4128361" cy="1920834"/>
          </a:xfrm>
          <a:prstGeom prst="rect">
            <a:avLst/>
          </a:prstGeom>
        </p:spPr>
      </p:pic>
      <p:sp>
        <p:nvSpPr>
          <p:cNvPr id="6" name="TextBox 5">
            <a:extLst>
              <a:ext uri="{FF2B5EF4-FFF2-40B4-BE49-F238E27FC236}">
                <a16:creationId xmlns:a16="http://schemas.microsoft.com/office/drawing/2014/main" id="{AEDEACF8-8E50-48AF-B380-3662748D65FD}"/>
              </a:ext>
            </a:extLst>
          </p:cNvPr>
          <p:cNvSpPr txBox="1"/>
          <p:nvPr/>
        </p:nvSpPr>
        <p:spPr>
          <a:xfrm>
            <a:off x="211874" y="4401289"/>
            <a:ext cx="8404865" cy="369332"/>
          </a:xfrm>
          <a:prstGeom prst="rect">
            <a:avLst/>
          </a:prstGeom>
          <a:noFill/>
        </p:spPr>
        <p:txBody>
          <a:bodyPr wrap="none" rtlCol="0">
            <a:spAutoFit/>
          </a:bodyPr>
          <a:lstStyle/>
          <a:p>
            <a:r>
              <a:rPr lang="en-US" dirty="0"/>
              <a:t>Podemos </a:t>
            </a:r>
            <a:r>
              <a:rPr lang="en-US" dirty="0" err="1"/>
              <a:t>analizar</a:t>
            </a:r>
            <a:r>
              <a:rPr lang="en-US" dirty="0"/>
              <a:t> la </a:t>
            </a:r>
            <a:r>
              <a:rPr lang="en-US" dirty="0" err="1"/>
              <a:t>secuencia</a:t>
            </a:r>
            <a:r>
              <a:rPr lang="en-US" dirty="0"/>
              <a:t> de </a:t>
            </a:r>
            <a:r>
              <a:rPr lang="en-US" dirty="0" err="1"/>
              <a:t>visitas</a:t>
            </a:r>
            <a:r>
              <a:rPr lang="en-US" dirty="0"/>
              <a:t> e </a:t>
            </a:r>
            <a:r>
              <a:rPr lang="en-US" dirty="0" err="1"/>
              <a:t>incluir</a:t>
            </a:r>
            <a:r>
              <a:rPr lang="en-US" dirty="0"/>
              <a:t> un </a:t>
            </a:r>
            <a:r>
              <a:rPr lang="en-US" dirty="0" err="1"/>
              <a:t>efecto</a:t>
            </a:r>
            <a:r>
              <a:rPr lang="en-US" dirty="0"/>
              <a:t> del animal </a:t>
            </a:r>
            <a:r>
              <a:rPr lang="en-US" dirty="0" err="1"/>
              <a:t>seguidor</a:t>
            </a:r>
            <a:r>
              <a:rPr lang="en-US"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4A309F-4B79-4C67-85DF-FDA109DB15B2}"/>
                  </a:ext>
                </a:extLst>
              </p:cNvPr>
              <p:cNvSpPr txBox="1"/>
              <p:nvPr/>
            </p:nvSpPr>
            <p:spPr>
              <a:xfrm>
                <a:off x="672501" y="5198239"/>
                <a:ext cx="7930376"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a:latin typeface="Cambria Math" panose="02040503050406030204" pitchFamily="18" charset="0"/>
                            </a:rPr>
                            <m:t>𝑣𝑖𝑠𝑖𝑡</m:t>
                          </m:r>
                          <m:r>
                            <a:rPr lang="en-US" sz="2400" b="0" i="1">
                              <a:latin typeface="Cambria Math" panose="02040503050406030204" pitchFamily="18" charset="0"/>
                            </a:rPr>
                            <m:t>_</m:t>
                          </m:r>
                          <m:r>
                            <a:rPr lang="en-US" sz="2400" b="0" i="1">
                              <a:latin typeface="Cambria Math" panose="02040503050406030204" pitchFamily="18" charset="0"/>
                            </a:rPr>
                            <m:t>𝑙𝑒𝑛𝑔𝑡h</m:t>
                          </m:r>
                        </m:e>
                        <m:sub>
                          <m:r>
                            <a:rPr lang="en-US" sz="2400" b="0" i="1" smtClean="0">
                              <a:solidFill>
                                <a:schemeClr val="tx1"/>
                              </a:solidFill>
                              <a:latin typeface="Cambria Math" panose="02040503050406030204" pitchFamily="18" charset="0"/>
                            </a:rPr>
                            <m:t>𝑖𝑗𝑘</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𝑐𝑜𝑚𝑒𝑑𝑒𝑟𝑜</m:t>
                          </m:r>
                        </m:e>
                        <m:sub>
                          <m:r>
                            <a:rPr lang="en-US" sz="2400" i="1">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𝑤𝑒𝑖𝑔h𝑡</m:t>
                          </m:r>
                        </m:e>
                        <m:sub>
                          <m:r>
                            <a:rPr lang="en-US" sz="2400" b="0" i="1" smtClean="0">
                              <a:solidFill>
                                <a:schemeClr val="tx1"/>
                              </a:solidFill>
                              <a:latin typeface="Cambria Math" panose="02040503050406030204" pitchFamily="18" charset="0"/>
                              <a:ea typeface="Cambria Math" panose="02040503050406030204" pitchFamily="18" charset="0"/>
                            </a:rPr>
                            <m:t>𝑖𝑗𝑘</m:t>
                          </m:r>
                        </m:sub>
                      </m:sSub>
                      <m:r>
                        <a:rPr lang="en-US" sz="2400" b="0" i="1" smtClean="0">
                          <a:solidFill>
                            <a:schemeClr val="tx1"/>
                          </a:solidFill>
                          <a:latin typeface="Cambria Math" panose="02040503050406030204" pitchFamily="18" charset="0"/>
                          <a:ea typeface="Cambria Math" panose="02040503050406030204" pitchFamily="18" charset="0"/>
                        </a:rPr>
                        <m:t>𝛽</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𝑑</m:t>
                          </m:r>
                        </m:e>
                        <m:sub>
                          <m:r>
                            <a:rPr lang="en-US" sz="2400" i="1">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𝑗𝑘</m:t>
                          </m:r>
                        </m:sub>
                      </m:sSub>
                    </m:oMath>
                  </m:oMathPara>
                </a14:m>
                <a:endParaRPr lang="en-US" sz="2400" b="1" dirty="0"/>
              </a:p>
            </p:txBody>
          </p:sp>
        </mc:Choice>
        <mc:Fallback xmlns="">
          <p:sp>
            <p:nvSpPr>
              <p:cNvPr id="17" name="TextBox 16">
                <a:extLst>
                  <a:ext uri="{FF2B5EF4-FFF2-40B4-BE49-F238E27FC236}">
                    <a16:creationId xmlns:a16="http://schemas.microsoft.com/office/drawing/2014/main" id="{E14A309F-4B79-4C67-85DF-FDA109DB15B2}"/>
                  </a:ext>
                </a:extLst>
              </p:cNvPr>
              <p:cNvSpPr txBox="1">
                <a:spLocks noRot="1" noChangeAspect="1" noMove="1" noResize="1" noEditPoints="1" noAdjustHandles="1" noChangeArrowheads="1" noChangeShapeType="1" noTextEdit="1"/>
              </p:cNvSpPr>
              <p:nvPr/>
            </p:nvSpPr>
            <p:spPr>
              <a:xfrm>
                <a:off x="672501" y="5198239"/>
                <a:ext cx="7930376" cy="399084"/>
              </a:xfrm>
              <a:prstGeom prst="rect">
                <a:avLst/>
              </a:prstGeom>
              <a:blipFill>
                <a:blip r:embed="rId3"/>
                <a:stretch>
                  <a:fillRect l="-461" r="-154"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B807C21-D0E7-4B08-AF1D-7DBE0B94026A}"/>
                  </a:ext>
                </a:extLst>
              </p:cNvPr>
              <p:cNvSpPr/>
              <p:nvPr/>
            </p:nvSpPr>
            <p:spPr>
              <a:xfrm>
                <a:off x="4361937" y="5896933"/>
                <a:ext cx="162005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𝑖𝑗𝑘</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a:solidFill>
                                    <a:schemeClr val="tx1"/>
                                  </a:solidFill>
                                  <a:latin typeface="Cambria Math" panose="02040503050406030204" pitchFamily="18" charset="0"/>
                                </a:rPr>
                                <m:t>𝑒</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3B807C21-D0E7-4B08-AF1D-7DBE0B94026A}"/>
                  </a:ext>
                </a:extLst>
              </p:cNvPr>
              <p:cNvSpPr>
                <a:spLocks noRot="1" noChangeAspect="1" noMove="1" noResize="1" noEditPoints="1" noAdjustHandles="1" noChangeArrowheads="1" noChangeShapeType="1" noTextEdit="1"/>
              </p:cNvSpPr>
              <p:nvPr/>
            </p:nvSpPr>
            <p:spPr>
              <a:xfrm>
                <a:off x="4361937" y="5896933"/>
                <a:ext cx="1620059" cy="411395"/>
              </a:xfrm>
              <a:prstGeom prst="rect">
                <a:avLst/>
              </a:prstGeom>
              <a:blipFill>
                <a:blip r:embed="rId4"/>
                <a:stretch>
                  <a:fillRect t="-151471" r="-38868" b="-223529"/>
                </a:stretch>
              </a:blipFill>
            </p:spPr>
            <p:txBody>
              <a:bodyPr/>
              <a:lstStyle/>
              <a:p>
                <a:r>
                  <a:rPr lang="en-US">
                    <a:noFill/>
                  </a:rPr>
                  <a:t> </a:t>
                </a:r>
              </a:p>
            </p:txBody>
          </p:sp>
        </mc:Fallback>
      </mc:AlternateContent>
      <p:sp>
        <p:nvSpPr>
          <p:cNvPr id="14" name="Title 1">
            <a:extLst>
              <a:ext uri="{FF2B5EF4-FFF2-40B4-BE49-F238E27FC236}">
                <a16:creationId xmlns:a16="http://schemas.microsoft.com/office/drawing/2014/main" id="{B547C022-546B-4E7B-BB4D-12806DF6005C}"/>
              </a:ext>
            </a:extLst>
          </p:cNvPr>
          <p:cNvSpPr txBox="1">
            <a:spLocks/>
          </p:cNvSpPr>
          <p:nvPr/>
        </p:nvSpPr>
        <p:spPr>
          <a:xfrm>
            <a:off x="457200" y="605368"/>
            <a:ext cx="8229600" cy="725109"/>
          </a:xfrm>
          <a:prstGeom prst="rect">
            <a:avLst/>
          </a:prstGeom>
        </p:spPr>
        <p:txBody>
          <a:bodyPr>
            <a:normAutofit fontScale="90000"/>
          </a:bodyPr>
          <a:lstStyle>
            <a:lvl1pPr algn="l" defTabSz="457200" rtl="0" eaLnBrk="1" fontAlgn="base" hangingPunct="1">
              <a:spcBef>
                <a:spcPct val="0"/>
              </a:spcBef>
              <a:spcAft>
                <a:spcPct val="0"/>
              </a:spcAft>
              <a:defRPr sz="3600" b="0" i="0" kern="120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dirty="0" err="1"/>
              <a:t>Modelo</a:t>
            </a:r>
            <a:r>
              <a:rPr lang="en-US" dirty="0"/>
              <a:t> con 2 </a:t>
            </a:r>
            <a:r>
              <a:rPr lang="en-US" dirty="0" err="1"/>
              <a:t>efectos</a:t>
            </a:r>
            <a:r>
              <a:rPr lang="en-US" dirty="0"/>
              <a:t> </a:t>
            </a:r>
            <a:r>
              <a:rPr lang="en-US" dirty="0" err="1"/>
              <a:t>aleatorios</a:t>
            </a:r>
            <a:r>
              <a:rPr lang="en-US" dirty="0"/>
              <a:t> </a:t>
            </a:r>
            <a:r>
              <a:rPr lang="en-US" dirty="0" err="1"/>
              <a:t>correlacionados</a:t>
            </a: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D86FA7D-841F-459B-B5E0-47E13112F3AB}"/>
                  </a:ext>
                </a:extLst>
              </p:cNvPr>
              <p:cNvSpPr txBox="1"/>
              <p:nvPr/>
            </p:nvSpPr>
            <p:spPr>
              <a:xfrm>
                <a:off x="1481213" y="5896933"/>
                <a:ext cx="2863289" cy="5532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b="1" i="1" smtClean="0">
                              <a:latin typeface="Cambria Math" panose="02040503050406030204" pitchFamily="18" charset="0"/>
                            </a:rPr>
                          </m:ctrlPr>
                        </m:dPr>
                        <m:e>
                          <m:m>
                            <m:mPr>
                              <m:mcs>
                                <m:mc>
                                  <m:mcPr>
                                    <m:count m:val="1"/>
                                    <m:mcJc m:val="center"/>
                                  </m:mcPr>
                                </m:mc>
                              </m:mcs>
                              <m:ctrlPr>
                                <a:rPr lang="en-US" sz="1600" b="1" i="1">
                                  <a:latin typeface="Cambria Math" panose="02040503050406030204" pitchFamily="18" charset="0"/>
                                </a:rPr>
                              </m:ctrlPr>
                            </m:mPr>
                            <m:mr>
                              <m:e>
                                <m:sSub>
                                  <m:sSubPr>
                                    <m:ctrlPr>
                                      <a:rPr lang="en-US" sz="1600" b="1" i="1">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𝒅</m:t>
                                    </m:r>
                                  </m:e>
                                  <m:sub>
                                    <m:r>
                                      <a:rPr lang="en-US" sz="1600" b="1" i="1" smtClean="0">
                                        <a:latin typeface="Cambria Math" panose="02040503050406030204" pitchFamily="18" charset="0"/>
                                        <a:ea typeface="Cambria Math" panose="02040503050406030204" pitchFamily="18" charset="0"/>
                                      </a:rPr>
                                      <m:t>𝒋</m:t>
                                    </m:r>
                                  </m:sub>
                                </m:sSub>
                              </m:e>
                            </m:mr>
                            <m:mr>
                              <m:e>
                                <m:sSub>
                                  <m:sSubPr>
                                    <m:ctrlPr>
                                      <a:rPr lang="en-US" sz="1600" b="1" i="1">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𝒇</m:t>
                                    </m:r>
                                  </m:e>
                                  <m:sub>
                                    <m:r>
                                      <a:rPr lang="en-US" sz="1600" b="1" i="1" smtClean="0">
                                        <a:latin typeface="Cambria Math" panose="02040503050406030204" pitchFamily="18" charset="0"/>
                                        <a:ea typeface="Cambria Math" panose="02040503050406030204" pitchFamily="18" charset="0"/>
                                      </a:rPr>
                                      <m:t>𝒋</m:t>
                                    </m:r>
                                  </m:sub>
                                </m:sSub>
                              </m:e>
                            </m:mr>
                          </m:m>
                        </m:e>
                      </m:d>
                      <m:r>
                        <a:rPr lang="en-US" sz="1600" b="1" i="1" smtClean="0">
                          <a:latin typeface="Cambria Math" panose="02040503050406030204" pitchFamily="18" charset="0"/>
                        </a:rPr>
                        <m:t>=</m:t>
                      </m:r>
                      <m:r>
                        <a:rPr lang="en-US" sz="1600" b="1" i="1" smtClean="0">
                          <a:latin typeface="Cambria Math" panose="02040503050406030204" pitchFamily="18" charset="0"/>
                        </a:rPr>
                        <m:t>𝑵</m:t>
                      </m:r>
                      <m:d>
                        <m:dPr>
                          <m:ctrlPr>
                            <a:rPr lang="en-US" sz="1600" b="1" i="1" smtClean="0">
                              <a:latin typeface="Cambria Math" panose="02040503050406030204" pitchFamily="18" charset="0"/>
                            </a:rPr>
                          </m:ctrlPr>
                        </m:dPr>
                        <m:e>
                          <m:r>
                            <a:rPr lang="en-US" sz="1600" b="1" i="1">
                              <a:latin typeface="Cambria Math" panose="02040503050406030204" pitchFamily="18" charset="0"/>
                            </a:rPr>
                            <m:t>𝟎</m:t>
                          </m:r>
                          <m:r>
                            <a:rPr lang="en-US" sz="1600" b="1" i="1">
                              <a:latin typeface="Cambria Math" panose="02040503050406030204" pitchFamily="18" charset="0"/>
                            </a:rPr>
                            <m:t>,</m:t>
                          </m:r>
                          <m:d>
                            <m:dPr>
                              <m:begChr m:val="["/>
                              <m:endChr m:val="]"/>
                              <m:ctrlPr>
                                <a:rPr lang="en-US" sz="1600" b="1" i="1">
                                  <a:latin typeface="Cambria Math" panose="02040503050406030204" pitchFamily="18" charset="0"/>
                                </a:rPr>
                              </m:ctrlPr>
                            </m:dPr>
                            <m:e>
                              <m:m>
                                <m:mPr>
                                  <m:mcs>
                                    <m:mc>
                                      <m:mcPr>
                                        <m:count m:val="2"/>
                                        <m:mcJc m:val="center"/>
                                      </m:mcPr>
                                    </m:mc>
                                  </m:mcs>
                                  <m:ctrlPr>
                                    <a:rPr lang="en-US" sz="1600" b="1" i="1">
                                      <a:latin typeface="Cambria Math" panose="02040503050406030204" pitchFamily="18" charset="0"/>
                                    </a:rPr>
                                  </m:ctrlPr>
                                </m:mPr>
                                <m:mr>
                                  <m:e>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𝐷</m:t>
                                        </m:r>
                                      </m:sub>
                                      <m:sup>
                                        <m:r>
                                          <a:rPr lang="en-US" sz="1600" i="1">
                                            <a:latin typeface="Cambria Math" panose="02040503050406030204" pitchFamily="18" charset="0"/>
                                          </a:rPr>
                                          <m:t>2</m:t>
                                        </m:r>
                                      </m:sup>
                                    </m:sSubSup>
                                  </m:e>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𝐷𝐶</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𝐷𝐶</m:t>
                                        </m:r>
                                      </m:sub>
                                    </m:sSub>
                                  </m:e>
                                  <m:e>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𝐶</m:t>
                                        </m:r>
                                      </m:sub>
                                      <m:sup>
                                        <m:r>
                                          <a:rPr lang="en-US" sz="1600" i="1">
                                            <a:latin typeface="Cambria Math" panose="02040503050406030204" pitchFamily="18" charset="0"/>
                                          </a:rPr>
                                          <m:t>2</m:t>
                                        </m:r>
                                      </m:sup>
                                    </m:sSubSup>
                                  </m:e>
                                </m:mr>
                              </m:m>
                            </m:e>
                          </m:d>
                        </m:e>
                      </m:d>
                    </m:oMath>
                  </m:oMathPara>
                </a14:m>
                <a:endParaRPr lang="en-US" sz="1600" dirty="0"/>
              </a:p>
            </p:txBody>
          </p:sp>
        </mc:Choice>
        <mc:Fallback xmlns="">
          <p:sp>
            <p:nvSpPr>
              <p:cNvPr id="19" name="TextBox 18">
                <a:extLst>
                  <a:ext uri="{FF2B5EF4-FFF2-40B4-BE49-F238E27FC236}">
                    <a16:creationId xmlns:a16="http://schemas.microsoft.com/office/drawing/2014/main" id="{6D86FA7D-841F-459B-B5E0-47E13112F3AB}"/>
                  </a:ext>
                </a:extLst>
              </p:cNvPr>
              <p:cNvSpPr txBox="1">
                <a:spLocks noRot="1" noChangeAspect="1" noMove="1" noResize="1" noEditPoints="1" noAdjustHandles="1" noChangeArrowheads="1" noChangeShapeType="1" noTextEdit="1"/>
              </p:cNvSpPr>
              <p:nvPr/>
            </p:nvSpPr>
            <p:spPr>
              <a:xfrm>
                <a:off x="1481213" y="5896933"/>
                <a:ext cx="2863289" cy="55322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106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48DCE-EF2F-4DB3-92C4-F809D0566BB1}"/>
              </a:ext>
            </a:extLst>
          </p:cNvPr>
          <p:cNvSpPr>
            <a:spLocks noGrp="1"/>
          </p:cNvSpPr>
          <p:nvPr>
            <p:ph type="title"/>
          </p:nvPr>
        </p:nvSpPr>
        <p:spPr/>
        <p:txBody>
          <a:bodyPr/>
          <a:lstStyle/>
          <a:p>
            <a:r>
              <a:rPr lang="en-US" dirty="0"/>
              <a:t>Modo de </a:t>
            </a:r>
            <a:r>
              <a:rPr lang="en-US" dirty="0" err="1"/>
              <a:t>trabajo</a:t>
            </a:r>
            <a:endParaRPr lang="en-US" dirty="0"/>
          </a:p>
        </p:txBody>
      </p:sp>
      <p:sp>
        <p:nvSpPr>
          <p:cNvPr id="3" name="Content Placeholder 2">
            <a:extLst>
              <a:ext uri="{FF2B5EF4-FFF2-40B4-BE49-F238E27FC236}">
                <a16:creationId xmlns:a16="http://schemas.microsoft.com/office/drawing/2014/main" id="{85193058-410A-4818-8527-BD5B30470C2F}"/>
              </a:ext>
            </a:extLst>
          </p:cNvPr>
          <p:cNvSpPr>
            <a:spLocks noGrp="1"/>
          </p:cNvSpPr>
          <p:nvPr>
            <p:ph idx="1"/>
          </p:nvPr>
        </p:nvSpPr>
        <p:spPr/>
        <p:txBody>
          <a:bodyPr/>
          <a:lstStyle/>
          <a:p>
            <a:pPr marL="0" indent="0">
              <a:buNone/>
            </a:pPr>
            <a:r>
              <a:rPr lang="en-US" dirty="0" err="1"/>
              <a:t>Vamos</a:t>
            </a:r>
            <a:r>
              <a:rPr lang="en-US" dirty="0"/>
              <a:t> a </a:t>
            </a:r>
            <a:r>
              <a:rPr lang="en-US" dirty="0" err="1"/>
              <a:t>ajustar</a:t>
            </a:r>
            <a:r>
              <a:rPr lang="en-US" dirty="0"/>
              <a:t> </a:t>
            </a:r>
            <a:r>
              <a:rPr lang="en-US" dirty="0" err="1"/>
              <a:t>modelos</a:t>
            </a:r>
            <a:r>
              <a:rPr lang="en-US" dirty="0"/>
              <a:t> con stan de la </a:t>
            </a:r>
            <a:r>
              <a:rPr lang="en-US" dirty="0" err="1"/>
              <a:t>siguiente</a:t>
            </a:r>
            <a:r>
              <a:rPr lang="en-US" dirty="0"/>
              <a:t> </a:t>
            </a:r>
            <a:r>
              <a:rPr lang="en-US" dirty="0" err="1"/>
              <a:t>manera</a:t>
            </a:r>
            <a:r>
              <a:rPr lang="en-US" dirty="0"/>
              <a:t>: Les he </a:t>
            </a:r>
            <a:r>
              <a:rPr lang="en-US" dirty="0" err="1"/>
              <a:t>provisto</a:t>
            </a:r>
            <a:r>
              <a:rPr lang="en-US" dirty="0"/>
              <a:t> de un script </a:t>
            </a:r>
            <a:r>
              <a:rPr lang="en-US" dirty="0" err="1"/>
              <a:t>en</a:t>
            </a:r>
            <a:r>
              <a:rPr lang="en-US" dirty="0"/>
              <a:t> R y de </a:t>
            </a:r>
            <a:r>
              <a:rPr lang="en-US" dirty="0" err="1"/>
              <a:t>varios</a:t>
            </a:r>
            <a:r>
              <a:rPr lang="en-US" dirty="0"/>
              <a:t> </a:t>
            </a:r>
            <a:r>
              <a:rPr lang="en-US" dirty="0" err="1"/>
              <a:t>archivos</a:t>
            </a:r>
            <a:r>
              <a:rPr lang="en-US" dirty="0"/>
              <a:t> de </a:t>
            </a:r>
            <a:r>
              <a:rPr lang="en-US" dirty="0" err="1"/>
              <a:t>texto</a:t>
            </a:r>
            <a:r>
              <a:rPr lang="en-US" dirty="0"/>
              <a:t> con los </a:t>
            </a:r>
            <a:r>
              <a:rPr lang="en-US" dirty="0" err="1"/>
              <a:t>modelos</a:t>
            </a:r>
            <a:r>
              <a:rPr lang="en-US" dirty="0"/>
              <a:t> stan.</a:t>
            </a:r>
          </a:p>
          <a:p>
            <a:r>
              <a:rPr lang="en-US" dirty="0" err="1"/>
              <a:t>Realizaremos</a:t>
            </a:r>
            <a:r>
              <a:rPr lang="en-US" dirty="0"/>
              <a:t> un primer </a:t>
            </a:r>
            <a:r>
              <a:rPr lang="en-US" dirty="0" err="1"/>
              <a:t>ajuste</a:t>
            </a:r>
            <a:r>
              <a:rPr lang="en-US" dirty="0"/>
              <a:t> con un </a:t>
            </a:r>
            <a:r>
              <a:rPr lang="en-US" dirty="0" err="1"/>
              <a:t>esquema</a:t>
            </a:r>
            <a:r>
              <a:rPr lang="en-US" dirty="0"/>
              <a:t> </a:t>
            </a:r>
            <a:r>
              <a:rPr lang="en-US" dirty="0" err="1"/>
              <a:t>estandars</a:t>
            </a:r>
            <a:r>
              <a:rPr lang="en-US" dirty="0"/>
              <a:t>: burn in 1000, </a:t>
            </a:r>
            <a:r>
              <a:rPr lang="en-US" dirty="0" err="1"/>
              <a:t>cadena</a:t>
            </a:r>
            <a:r>
              <a:rPr lang="en-US" dirty="0"/>
              <a:t>: 10000, </a:t>
            </a:r>
            <a:r>
              <a:rPr lang="en-US" dirty="0" err="1"/>
              <a:t>raleo</a:t>
            </a:r>
            <a:r>
              <a:rPr lang="en-US" dirty="0"/>
              <a:t>=1.</a:t>
            </a:r>
          </a:p>
          <a:p>
            <a:r>
              <a:rPr lang="en-US" dirty="0" err="1"/>
              <a:t>Chequearemos</a:t>
            </a:r>
            <a:r>
              <a:rPr lang="en-US" dirty="0"/>
              <a:t> </a:t>
            </a:r>
            <a:r>
              <a:rPr lang="en-US" dirty="0" err="1"/>
              <a:t>convergencia</a:t>
            </a:r>
            <a:r>
              <a:rPr lang="en-US" dirty="0"/>
              <a:t>:</a:t>
            </a:r>
          </a:p>
          <a:p>
            <a:pPr lvl="1"/>
            <a:r>
              <a:rPr lang="en-US" dirty="0"/>
              <a:t>Es </a:t>
            </a:r>
            <a:r>
              <a:rPr lang="en-US" dirty="0" err="1"/>
              <a:t>adecuado</a:t>
            </a:r>
            <a:r>
              <a:rPr lang="en-US" dirty="0"/>
              <a:t> el Burn-in? (</a:t>
            </a:r>
            <a:r>
              <a:rPr lang="en-US" dirty="0" err="1"/>
              <a:t>Usamos</a:t>
            </a:r>
            <a:r>
              <a:rPr lang="en-US" dirty="0"/>
              <a:t> </a:t>
            </a:r>
            <a:r>
              <a:rPr lang="en-US" dirty="0" err="1"/>
              <a:t>Geweke</a:t>
            </a:r>
            <a:r>
              <a:rPr lang="en-US" dirty="0"/>
              <a:t>)</a:t>
            </a:r>
          </a:p>
          <a:p>
            <a:pPr lvl="1"/>
            <a:r>
              <a:rPr lang="en-US" dirty="0"/>
              <a:t> Es </a:t>
            </a:r>
            <a:r>
              <a:rPr lang="en-US" dirty="0" err="1"/>
              <a:t>adecuada</a:t>
            </a:r>
            <a:r>
              <a:rPr lang="en-US" dirty="0"/>
              <a:t> la longitude de </a:t>
            </a:r>
            <a:r>
              <a:rPr lang="en-US" dirty="0" err="1"/>
              <a:t>cadena</a:t>
            </a:r>
            <a:r>
              <a:rPr lang="en-US" dirty="0"/>
              <a:t>? (</a:t>
            </a:r>
            <a:r>
              <a:rPr lang="en-US" dirty="0" err="1"/>
              <a:t>Usamos</a:t>
            </a:r>
            <a:r>
              <a:rPr lang="en-US" dirty="0"/>
              <a:t> ESS, MCERROR)</a:t>
            </a:r>
          </a:p>
          <a:p>
            <a:r>
              <a:rPr lang="en-US" dirty="0"/>
              <a:t>Una </a:t>
            </a:r>
            <a:r>
              <a:rPr lang="en-US" dirty="0" err="1"/>
              <a:t>vez</a:t>
            </a:r>
            <a:r>
              <a:rPr lang="en-US" dirty="0"/>
              <a:t> que </a:t>
            </a:r>
            <a:r>
              <a:rPr lang="en-US" dirty="0" err="1"/>
              <a:t>tengamos</a:t>
            </a:r>
            <a:r>
              <a:rPr lang="en-US" dirty="0"/>
              <a:t> un </a:t>
            </a:r>
            <a:r>
              <a:rPr lang="en-US" dirty="0" err="1"/>
              <a:t>buen</a:t>
            </a:r>
            <a:r>
              <a:rPr lang="en-US" dirty="0"/>
              <a:t> </a:t>
            </a:r>
            <a:r>
              <a:rPr lang="en-US" dirty="0" err="1"/>
              <a:t>muestreo</a:t>
            </a:r>
            <a:r>
              <a:rPr lang="en-US" dirty="0"/>
              <a:t>, </a:t>
            </a:r>
            <a:r>
              <a:rPr lang="en-US" dirty="0" err="1"/>
              <a:t>realizamos</a:t>
            </a:r>
            <a:r>
              <a:rPr lang="en-US" dirty="0"/>
              <a:t> </a:t>
            </a:r>
            <a:r>
              <a:rPr lang="en-US" dirty="0" err="1"/>
              <a:t>inferencia</a:t>
            </a:r>
            <a:r>
              <a:rPr lang="en-US" dirty="0"/>
              <a:t> posterior.</a:t>
            </a:r>
          </a:p>
          <a:p>
            <a:r>
              <a:rPr lang="en-US" dirty="0" err="1"/>
              <a:t>Resultados</a:t>
            </a:r>
            <a:r>
              <a:rPr lang="en-US" dirty="0"/>
              <a:t>: http://rpubs.com/steibelj/mini_curso_CD</a:t>
            </a:r>
          </a:p>
          <a:p>
            <a:pPr marL="0" indent="0">
              <a:buNone/>
            </a:pPr>
            <a:endParaRPr lang="en-US" dirty="0"/>
          </a:p>
        </p:txBody>
      </p:sp>
    </p:spTree>
    <p:extLst>
      <p:ext uri="{BB962C8B-B14F-4D97-AF65-F5344CB8AC3E}">
        <p14:creationId xmlns:p14="http://schemas.microsoft.com/office/powerpoint/2010/main" val="4257079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90E5F325-F972-4794-A897-5F90F8E33EA6}"/>
              </a:ext>
            </a:extLst>
          </p:cNvPr>
          <p:cNvSpPr>
            <a:spLocks noGrp="1" noChangeArrowheads="1"/>
          </p:cNvSpPr>
          <p:nvPr>
            <p:ph type="title"/>
          </p:nvPr>
        </p:nvSpPr>
        <p:spPr/>
        <p:txBody>
          <a:bodyPr>
            <a:normAutofit fontScale="90000"/>
          </a:bodyPr>
          <a:lstStyle/>
          <a:p>
            <a:r>
              <a:rPr lang="en-US" altLang="en-US" dirty="0" err="1"/>
              <a:t>Probabilidad</a:t>
            </a:r>
            <a:r>
              <a:rPr lang="en-US" altLang="en-US" dirty="0"/>
              <a:t> </a:t>
            </a:r>
            <a:r>
              <a:rPr lang="en-US" altLang="en-US" u="sng" dirty="0" err="1"/>
              <a:t>Condicional</a:t>
            </a:r>
            <a:endParaRPr lang="en-US" altLang="en-US" dirty="0"/>
          </a:p>
        </p:txBody>
      </p:sp>
      <p:sp>
        <p:nvSpPr>
          <p:cNvPr id="13317" name="Oval 5">
            <a:extLst>
              <a:ext uri="{FF2B5EF4-FFF2-40B4-BE49-F238E27FC236}">
                <a16:creationId xmlns:a16="http://schemas.microsoft.com/office/drawing/2014/main" id="{811AE6C5-E23A-4A10-8266-F09AD556EADC}"/>
              </a:ext>
            </a:extLst>
          </p:cNvPr>
          <p:cNvSpPr>
            <a:spLocks noChangeArrowheads="1"/>
          </p:cNvSpPr>
          <p:nvPr/>
        </p:nvSpPr>
        <p:spPr bwMode="auto">
          <a:xfrm>
            <a:off x="533400" y="2373313"/>
            <a:ext cx="2209800" cy="2133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8" name="Oval 6">
            <a:extLst>
              <a:ext uri="{FF2B5EF4-FFF2-40B4-BE49-F238E27FC236}">
                <a16:creationId xmlns:a16="http://schemas.microsoft.com/office/drawing/2014/main" id="{4D024585-BD16-42D7-B672-7A51FE494616}"/>
              </a:ext>
            </a:extLst>
          </p:cNvPr>
          <p:cNvSpPr>
            <a:spLocks noChangeArrowheads="1"/>
          </p:cNvSpPr>
          <p:nvPr/>
        </p:nvSpPr>
        <p:spPr bwMode="auto">
          <a:xfrm>
            <a:off x="2286000" y="2297113"/>
            <a:ext cx="2819400" cy="24384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9" name="Text Box 7">
            <a:extLst>
              <a:ext uri="{FF2B5EF4-FFF2-40B4-BE49-F238E27FC236}">
                <a16:creationId xmlns:a16="http://schemas.microsoft.com/office/drawing/2014/main" id="{3F6D8D09-D792-4FFB-B05B-359A366B6CE9}"/>
              </a:ext>
            </a:extLst>
          </p:cNvPr>
          <p:cNvSpPr txBox="1">
            <a:spLocks noChangeArrowheads="1"/>
          </p:cNvSpPr>
          <p:nvPr/>
        </p:nvSpPr>
        <p:spPr bwMode="auto">
          <a:xfrm>
            <a:off x="914400" y="28305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a:solidFill>
                  <a:schemeClr val="tx1"/>
                </a:solidFill>
                <a:latin typeface="Arial" panose="020B0604020202020204" pitchFamily="34" charset="0"/>
                <a:cs typeface="Arial" panose="020B0604020202020204" pitchFamily="34" charset="0"/>
              </a:rPr>
              <a:t>A</a:t>
            </a:r>
          </a:p>
        </p:txBody>
      </p:sp>
      <p:sp>
        <p:nvSpPr>
          <p:cNvPr id="13320" name="Text Box 8">
            <a:extLst>
              <a:ext uri="{FF2B5EF4-FFF2-40B4-BE49-F238E27FC236}">
                <a16:creationId xmlns:a16="http://schemas.microsoft.com/office/drawing/2014/main" id="{19677E0C-E0AE-462D-9839-4A34A0098A2A}"/>
              </a:ext>
            </a:extLst>
          </p:cNvPr>
          <p:cNvSpPr txBox="1">
            <a:spLocks noChangeArrowheads="1"/>
          </p:cNvSpPr>
          <p:nvPr/>
        </p:nvSpPr>
        <p:spPr bwMode="auto">
          <a:xfrm>
            <a:off x="3886200" y="24638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a:solidFill>
                  <a:schemeClr val="tx1"/>
                </a:solidFill>
                <a:latin typeface="Arial" panose="020B0604020202020204" pitchFamily="34" charset="0"/>
                <a:cs typeface="Arial" panose="020B0604020202020204" pitchFamily="34" charset="0"/>
              </a:rPr>
              <a:t>B</a:t>
            </a:r>
          </a:p>
        </p:txBody>
      </p:sp>
      <p:sp>
        <p:nvSpPr>
          <p:cNvPr id="13322" name="Text Box 10">
            <a:extLst>
              <a:ext uri="{FF2B5EF4-FFF2-40B4-BE49-F238E27FC236}">
                <a16:creationId xmlns:a16="http://schemas.microsoft.com/office/drawing/2014/main" id="{7E48AE48-3C3C-413A-BD93-B77422EA8AB7}"/>
              </a:ext>
            </a:extLst>
          </p:cNvPr>
          <p:cNvSpPr txBox="1">
            <a:spLocks noChangeArrowheads="1"/>
          </p:cNvSpPr>
          <p:nvPr/>
        </p:nvSpPr>
        <p:spPr bwMode="auto">
          <a:xfrm>
            <a:off x="2859088" y="5748338"/>
            <a:ext cx="9858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rPr>
              <a:t>P(A|B)=</a:t>
            </a:r>
          </a:p>
        </p:txBody>
      </p:sp>
      <p:sp>
        <p:nvSpPr>
          <p:cNvPr id="13323" name="Line 11">
            <a:extLst>
              <a:ext uri="{FF2B5EF4-FFF2-40B4-BE49-F238E27FC236}">
                <a16:creationId xmlns:a16="http://schemas.microsoft.com/office/drawing/2014/main" id="{D48E69CD-C29B-4A04-98A4-4428127B06DB}"/>
              </a:ext>
            </a:extLst>
          </p:cNvPr>
          <p:cNvSpPr>
            <a:spLocks noChangeShapeType="1"/>
          </p:cNvSpPr>
          <p:nvPr/>
        </p:nvSpPr>
        <p:spPr bwMode="auto">
          <a:xfrm>
            <a:off x="3789363" y="5940425"/>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4" name="Text Box 12">
            <a:extLst>
              <a:ext uri="{FF2B5EF4-FFF2-40B4-BE49-F238E27FC236}">
                <a16:creationId xmlns:a16="http://schemas.microsoft.com/office/drawing/2014/main" id="{85BD1ECA-A112-4876-9631-0B1D56C244E2}"/>
              </a:ext>
            </a:extLst>
          </p:cNvPr>
          <p:cNvSpPr txBox="1">
            <a:spLocks noChangeArrowheads="1"/>
          </p:cNvSpPr>
          <p:nvPr/>
        </p:nvSpPr>
        <p:spPr bwMode="auto">
          <a:xfrm>
            <a:off x="3752850" y="5497513"/>
            <a:ext cx="10271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P(AB)</a:t>
            </a:r>
          </a:p>
        </p:txBody>
      </p:sp>
      <p:sp>
        <p:nvSpPr>
          <p:cNvPr id="13325" name="Text Box 13">
            <a:extLst>
              <a:ext uri="{FF2B5EF4-FFF2-40B4-BE49-F238E27FC236}">
                <a16:creationId xmlns:a16="http://schemas.microsoft.com/office/drawing/2014/main" id="{265985CB-C465-4433-A8DD-41D5670B9380}"/>
              </a:ext>
            </a:extLst>
          </p:cNvPr>
          <p:cNvSpPr txBox="1">
            <a:spLocks noChangeArrowheads="1"/>
          </p:cNvSpPr>
          <p:nvPr/>
        </p:nvSpPr>
        <p:spPr bwMode="auto">
          <a:xfrm>
            <a:off x="3905250" y="5957888"/>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P(B)</a:t>
            </a:r>
          </a:p>
        </p:txBody>
      </p:sp>
      <p:sp>
        <p:nvSpPr>
          <p:cNvPr id="13329" name="Line 17">
            <a:extLst>
              <a:ext uri="{FF2B5EF4-FFF2-40B4-BE49-F238E27FC236}">
                <a16:creationId xmlns:a16="http://schemas.microsoft.com/office/drawing/2014/main" id="{38249403-65F8-432D-AAB6-19D42CC36E15}"/>
              </a:ext>
            </a:extLst>
          </p:cNvPr>
          <p:cNvSpPr>
            <a:spLocks noChangeShapeType="1"/>
          </p:cNvSpPr>
          <p:nvPr/>
        </p:nvSpPr>
        <p:spPr bwMode="auto">
          <a:xfrm flipH="1">
            <a:off x="4876800" y="2601913"/>
            <a:ext cx="15240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0" name="Text Box 18">
            <a:extLst>
              <a:ext uri="{FF2B5EF4-FFF2-40B4-BE49-F238E27FC236}">
                <a16:creationId xmlns:a16="http://schemas.microsoft.com/office/drawing/2014/main" id="{CF3BAE59-3C43-42EE-A079-FF6586F582F4}"/>
              </a:ext>
            </a:extLst>
          </p:cNvPr>
          <p:cNvSpPr txBox="1">
            <a:spLocks noChangeArrowheads="1"/>
          </p:cNvSpPr>
          <p:nvPr/>
        </p:nvSpPr>
        <p:spPr bwMode="auto">
          <a:xfrm>
            <a:off x="5429250" y="2220913"/>
            <a:ext cx="36984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dirty="0" err="1">
                <a:solidFill>
                  <a:schemeClr val="tx1"/>
                </a:solidFill>
                <a:latin typeface="Arial" panose="020B0604020202020204" pitchFamily="34" charset="0"/>
                <a:cs typeface="Arial" panose="020B0604020202020204" pitchFamily="34" charset="0"/>
              </a:rPr>
              <a:t>Esto</a:t>
            </a:r>
            <a:r>
              <a:rPr lang="en-US" altLang="en-US" sz="1800" dirty="0">
                <a:solidFill>
                  <a:schemeClr val="tx1"/>
                </a:solidFill>
                <a:latin typeface="Arial" panose="020B0604020202020204" pitchFamily="34" charset="0"/>
                <a:cs typeface="Arial" panose="020B0604020202020204" pitchFamily="34" charset="0"/>
              </a:rPr>
              <a:t> es el nuevo </a:t>
            </a:r>
            <a:r>
              <a:rPr lang="en-US" altLang="en-US" sz="1800" dirty="0" err="1">
                <a:solidFill>
                  <a:schemeClr val="tx1"/>
                </a:solidFill>
                <a:latin typeface="Arial" panose="020B0604020202020204" pitchFamily="34" charset="0"/>
                <a:cs typeface="Arial" panose="020B0604020202020204" pitchFamily="34" charset="0"/>
              </a:rPr>
              <a:t>espacio</a:t>
            </a:r>
            <a:r>
              <a:rPr lang="en-US" altLang="en-US" sz="1800" dirty="0">
                <a:solidFill>
                  <a:schemeClr val="tx1"/>
                </a:solidFill>
                <a:latin typeface="Arial" panose="020B0604020202020204" pitchFamily="34" charset="0"/>
                <a:cs typeface="Arial" panose="020B0604020202020204" pitchFamily="34" charset="0"/>
              </a:rPr>
              <a:t> </a:t>
            </a:r>
            <a:r>
              <a:rPr lang="en-US" altLang="en-US" sz="1800" dirty="0" err="1">
                <a:solidFill>
                  <a:schemeClr val="tx1"/>
                </a:solidFill>
                <a:latin typeface="Arial" panose="020B0604020202020204" pitchFamily="34" charset="0"/>
                <a:cs typeface="Arial" panose="020B0604020202020204" pitchFamily="34" charset="0"/>
              </a:rPr>
              <a:t>muestral</a:t>
            </a:r>
            <a:endParaRPr lang="en-US" altLang="en-US" sz="1800" dirty="0">
              <a:solidFill>
                <a:schemeClr val="tx1"/>
              </a:solidFill>
              <a:latin typeface="Arial" panose="020B0604020202020204" pitchFamily="34" charset="0"/>
              <a:cs typeface="Arial" panose="020B0604020202020204" pitchFamily="34" charset="0"/>
            </a:endParaRPr>
          </a:p>
        </p:txBody>
      </p:sp>
      <p:sp>
        <p:nvSpPr>
          <p:cNvPr id="13331" name="Rectangle 19">
            <a:extLst>
              <a:ext uri="{FF2B5EF4-FFF2-40B4-BE49-F238E27FC236}">
                <a16:creationId xmlns:a16="http://schemas.microsoft.com/office/drawing/2014/main" id="{2F884133-74C9-4FD8-8335-A4416228763D}"/>
              </a:ext>
            </a:extLst>
          </p:cNvPr>
          <p:cNvSpPr>
            <a:spLocks noChangeArrowheads="1"/>
          </p:cNvSpPr>
          <p:nvPr/>
        </p:nvSpPr>
        <p:spPr bwMode="auto">
          <a:xfrm>
            <a:off x="6489700" y="2616200"/>
            <a:ext cx="9017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P(B)=1</a:t>
            </a:r>
          </a:p>
        </p:txBody>
      </p:sp>
      <p:sp>
        <p:nvSpPr>
          <p:cNvPr id="13333" name="Line 21">
            <a:extLst>
              <a:ext uri="{FF2B5EF4-FFF2-40B4-BE49-F238E27FC236}">
                <a16:creationId xmlns:a16="http://schemas.microsoft.com/office/drawing/2014/main" id="{D48BD60C-AA2F-4C5F-B9ED-FAE4EB6FEB4D}"/>
              </a:ext>
            </a:extLst>
          </p:cNvPr>
          <p:cNvSpPr>
            <a:spLocks noChangeShapeType="1"/>
          </p:cNvSpPr>
          <p:nvPr/>
        </p:nvSpPr>
        <p:spPr bwMode="auto">
          <a:xfrm flipH="1">
            <a:off x="2362200" y="2940050"/>
            <a:ext cx="228600" cy="1524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4" name="Line 22">
            <a:extLst>
              <a:ext uri="{FF2B5EF4-FFF2-40B4-BE49-F238E27FC236}">
                <a16:creationId xmlns:a16="http://schemas.microsoft.com/office/drawing/2014/main" id="{DEB0B81B-932C-43AC-A35B-B1D6DE437305}"/>
              </a:ext>
            </a:extLst>
          </p:cNvPr>
          <p:cNvSpPr>
            <a:spLocks noChangeShapeType="1"/>
          </p:cNvSpPr>
          <p:nvPr/>
        </p:nvSpPr>
        <p:spPr bwMode="auto">
          <a:xfrm flipH="1">
            <a:off x="2314575" y="3044825"/>
            <a:ext cx="366713" cy="2286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5" name="Line 23">
            <a:extLst>
              <a:ext uri="{FF2B5EF4-FFF2-40B4-BE49-F238E27FC236}">
                <a16:creationId xmlns:a16="http://schemas.microsoft.com/office/drawing/2014/main" id="{5BA050B1-E654-410B-ABF0-388FEEB2FCFC}"/>
              </a:ext>
            </a:extLst>
          </p:cNvPr>
          <p:cNvSpPr>
            <a:spLocks noChangeShapeType="1"/>
          </p:cNvSpPr>
          <p:nvPr/>
        </p:nvSpPr>
        <p:spPr bwMode="auto">
          <a:xfrm flipH="1">
            <a:off x="2314575" y="3197225"/>
            <a:ext cx="381000" cy="2286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6" name="Line 24">
            <a:extLst>
              <a:ext uri="{FF2B5EF4-FFF2-40B4-BE49-F238E27FC236}">
                <a16:creationId xmlns:a16="http://schemas.microsoft.com/office/drawing/2014/main" id="{A2EE53EA-84D2-42C6-BFCB-02B58FD963F7}"/>
              </a:ext>
            </a:extLst>
          </p:cNvPr>
          <p:cNvSpPr>
            <a:spLocks noChangeShapeType="1"/>
          </p:cNvSpPr>
          <p:nvPr/>
        </p:nvSpPr>
        <p:spPr bwMode="auto">
          <a:xfrm flipH="1">
            <a:off x="2286000" y="3287713"/>
            <a:ext cx="457200" cy="3048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7" name="Line 25">
            <a:extLst>
              <a:ext uri="{FF2B5EF4-FFF2-40B4-BE49-F238E27FC236}">
                <a16:creationId xmlns:a16="http://schemas.microsoft.com/office/drawing/2014/main" id="{7F14AA91-8C6E-451C-B1AC-76DBB0AE0D5F}"/>
              </a:ext>
            </a:extLst>
          </p:cNvPr>
          <p:cNvSpPr>
            <a:spLocks noChangeShapeType="1"/>
          </p:cNvSpPr>
          <p:nvPr/>
        </p:nvSpPr>
        <p:spPr bwMode="auto">
          <a:xfrm flipH="1">
            <a:off x="2286000" y="3440113"/>
            <a:ext cx="457200" cy="3048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8" name="Line 26">
            <a:extLst>
              <a:ext uri="{FF2B5EF4-FFF2-40B4-BE49-F238E27FC236}">
                <a16:creationId xmlns:a16="http://schemas.microsoft.com/office/drawing/2014/main" id="{4B1D9722-CAEA-4B6D-B63B-C7911F19831F}"/>
              </a:ext>
            </a:extLst>
          </p:cNvPr>
          <p:cNvSpPr>
            <a:spLocks noChangeShapeType="1"/>
          </p:cNvSpPr>
          <p:nvPr/>
        </p:nvSpPr>
        <p:spPr bwMode="auto">
          <a:xfrm flipH="1">
            <a:off x="2362200" y="3668713"/>
            <a:ext cx="366713" cy="2286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9" name="Text Box 27">
            <a:extLst>
              <a:ext uri="{FF2B5EF4-FFF2-40B4-BE49-F238E27FC236}">
                <a16:creationId xmlns:a16="http://schemas.microsoft.com/office/drawing/2014/main" id="{1A41E0AB-4153-46BE-A307-09C28A073FA8}"/>
              </a:ext>
            </a:extLst>
          </p:cNvPr>
          <p:cNvSpPr txBox="1">
            <a:spLocks noChangeArrowheads="1"/>
          </p:cNvSpPr>
          <p:nvPr/>
        </p:nvSpPr>
        <p:spPr bwMode="auto">
          <a:xfrm>
            <a:off x="6288088" y="4735513"/>
            <a:ext cx="10271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P(AB)</a:t>
            </a:r>
          </a:p>
        </p:txBody>
      </p:sp>
      <p:sp>
        <p:nvSpPr>
          <p:cNvPr id="13340" name="Line 28">
            <a:extLst>
              <a:ext uri="{FF2B5EF4-FFF2-40B4-BE49-F238E27FC236}">
                <a16:creationId xmlns:a16="http://schemas.microsoft.com/office/drawing/2014/main" id="{5D2CF28C-61D6-4106-8BDB-9AEF0995E0D0}"/>
              </a:ext>
            </a:extLst>
          </p:cNvPr>
          <p:cNvSpPr>
            <a:spLocks noChangeShapeType="1"/>
          </p:cNvSpPr>
          <p:nvPr/>
        </p:nvSpPr>
        <p:spPr bwMode="auto">
          <a:xfrm flipH="1" flipV="1">
            <a:off x="2667000" y="3668713"/>
            <a:ext cx="32004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41" name="Text Box 29">
            <a:extLst>
              <a:ext uri="{FF2B5EF4-FFF2-40B4-BE49-F238E27FC236}">
                <a16:creationId xmlns:a16="http://schemas.microsoft.com/office/drawing/2014/main" id="{DF016422-AC74-4BFF-B345-3C41FE6651F2}"/>
              </a:ext>
            </a:extLst>
          </p:cNvPr>
          <p:cNvSpPr txBox="1">
            <a:spLocks noChangeArrowheads="1"/>
          </p:cNvSpPr>
          <p:nvPr/>
        </p:nvSpPr>
        <p:spPr bwMode="auto">
          <a:xfrm>
            <a:off x="6019800" y="4368800"/>
            <a:ext cx="19543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dirty="0" err="1">
                <a:solidFill>
                  <a:schemeClr val="tx1"/>
                </a:solidFill>
                <a:latin typeface="Arial" panose="020B0604020202020204" pitchFamily="34" charset="0"/>
                <a:cs typeface="Arial" panose="020B0604020202020204" pitchFamily="34" charset="0"/>
              </a:rPr>
              <a:t>Esto</a:t>
            </a:r>
            <a:r>
              <a:rPr lang="en-US" altLang="en-US" sz="1800" dirty="0">
                <a:solidFill>
                  <a:schemeClr val="tx1"/>
                </a:solidFill>
                <a:latin typeface="Arial" panose="020B0604020202020204" pitchFamily="34" charset="0"/>
                <a:cs typeface="Arial" panose="020B0604020202020204" pitchFamily="34" charset="0"/>
              </a:rPr>
              <a:t> es el </a:t>
            </a:r>
            <a:r>
              <a:rPr lang="en-US" altLang="en-US" sz="1800" dirty="0" err="1">
                <a:solidFill>
                  <a:schemeClr val="tx1"/>
                </a:solidFill>
                <a:latin typeface="Arial" panose="020B0604020202020204" pitchFamily="34" charset="0"/>
                <a:cs typeface="Arial" panose="020B0604020202020204" pitchFamily="34" charset="0"/>
              </a:rPr>
              <a:t>evento</a:t>
            </a:r>
            <a:endParaRPr lang="en-US" altLang="en-US" sz="1800" dirty="0">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F5F1-DB3F-4519-9A59-13B51EDCAADD}"/>
              </a:ext>
            </a:extLst>
          </p:cNvPr>
          <p:cNvSpPr>
            <a:spLocks noGrp="1"/>
          </p:cNvSpPr>
          <p:nvPr>
            <p:ph type="title"/>
          </p:nvPr>
        </p:nvSpPr>
        <p:spPr/>
        <p:txBody>
          <a:bodyPr/>
          <a:lstStyle/>
          <a:p>
            <a:r>
              <a:rPr lang="en-US" dirty="0" err="1"/>
              <a:t>Comparación</a:t>
            </a:r>
            <a:r>
              <a:rPr lang="en-US" dirty="0"/>
              <a:t> de </a:t>
            </a:r>
            <a:r>
              <a:rPr lang="en-US" dirty="0" err="1"/>
              <a:t>resultados</a:t>
            </a:r>
            <a:r>
              <a:rPr lang="en-US" dirty="0"/>
              <a:t> con….</a:t>
            </a:r>
          </a:p>
        </p:txBody>
      </p:sp>
      <p:sp>
        <p:nvSpPr>
          <p:cNvPr id="3" name="Content Placeholder 2">
            <a:extLst>
              <a:ext uri="{FF2B5EF4-FFF2-40B4-BE49-F238E27FC236}">
                <a16:creationId xmlns:a16="http://schemas.microsoft.com/office/drawing/2014/main" id="{7AA4384B-CF05-45F9-AD35-996FB5003135}"/>
              </a:ext>
            </a:extLst>
          </p:cNvPr>
          <p:cNvSpPr>
            <a:spLocks noGrp="1"/>
          </p:cNvSpPr>
          <p:nvPr>
            <p:ph idx="1"/>
          </p:nvPr>
        </p:nvSpPr>
        <p:spPr>
          <a:xfrm>
            <a:off x="457200" y="1835543"/>
            <a:ext cx="8229600" cy="4419600"/>
          </a:xfrm>
        </p:spPr>
        <p:txBody>
          <a:bodyPr/>
          <a:lstStyle/>
          <a:p>
            <a:r>
              <a:rPr lang="en-US" dirty="0" err="1"/>
              <a:t>Modelo</a:t>
            </a:r>
            <a:r>
              <a:rPr lang="en-US" dirty="0"/>
              <a:t> </a:t>
            </a:r>
            <a:r>
              <a:rPr lang="en-US" dirty="0" err="1"/>
              <a:t>efectos</a:t>
            </a:r>
            <a:r>
              <a:rPr lang="en-US" dirty="0"/>
              <a:t> </a:t>
            </a:r>
            <a:r>
              <a:rPr lang="en-US" dirty="0" err="1"/>
              <a:t>fijos</a:t>
            </a:r>
            <a:r>
              <a:rPr lang="en-US" dirty="0"/>
              <a:t>: </a:t>
            </a:r>
            <a:r>
              <a:rPr lang="en-US" dirty="0" err="1"/>
              <a:t>lmer</a:t>
            </a:r>
            <a:endParaRPr lang="en-US" dirty="0"/>
          </a:p>
          <a:p>
            <a:r>
              <a:rPr lang="en-US" dirty="0" err="1"/>
              <a:t>Modelo</a:t>
            </a:r>
            <a:r>
              <a:rPr lang="en-US" dirty="0"/>
              <a:t> 1 </a:t>
            </a:r>
            <a:r>
              <a:rPr lang="en-US" dirty="0" err="1"/>
              <a:t>efecto</a:t>
            </a:r>
            <a:r>
              <a:rPr lang="en-US" dirty="0"/>
              <a:t> </a:t>
            </a:r>
            <a:r>
              <a:rPr lang="en-US" dirty="0" err="1"/>
              <a:t>aleatorio</a:t>
            </a:r>
            <a:r>
              <a:rPr lang="en-US" dirty="0"/>
              <a:t>: </a:t>
            </a:r>
            <a:r>
              <a:rPr lang="en-US" dirty="0" err="1"/>
              <a:t>lmer</a:t>
            </a:r>
            <a:endParaRPr lang="en-US" dirty="0"/>
          </a:p>
          <a:p>
            <a:r>
              <a:rPr lang="en-US" dirty="0" err="1"/>
              <a:t>Modelo</a:t>
            </a:r>
            <a:r>
              <a:rPr lang="en-US" dirty="0"/>
              <a:t> 2 </a:t>
            </a:r>
            <a:r>
              <a:rPr lang="en-US" dirty="0" err="1"/>
              <a:t>efectos</a:t>
            </a:r>
            <a:r>
              <a:rPr lang="en-US" dirty="0"/>
              <a:t> </a:t>
            </a:r>
            <a:r>
              <a:rPr lang="en-US" dirty="0" err="1"/>
              <a:t>aleatorios</a:t>
            </a:r>
            <a:r>
              <a:rPr lang="en-US" dirty="0"/>
              <a:t> </a:t>
            </a:r>
            <a:r>
              <a:rPr lang="en-US" dirty="0" err="1"/>
              <a:t>independientes</a:t>
            </a:r>
            <a:r>
              <a:rPr lang="en-US" dirty="0"/>
              <a:t>: </a:t>
            </a:r>
            <a:r>
              <a:rPr lang="en-US" dirty="0" err="1"/>
              <a:t>lmer</a:t>
            </a:r>
            <a:endParaRPr lang="en-US" dirty="0"/>
          </a:p>
          <a:p>
            <a:r>
              <a:rPr lang="en-US" dirty="0" err="1"/>
              <a:t>Modelo</a:t>
            </a:r>
            <a:r>
              <a:rPr lang="en-US" dirty="0"/>
              <a:t> 2 </a:t>
            </a:r>
            <a:r>
              <a:rPr lang="en-US" dirty="0" err="1"/>
              <a:t>efectos</a:t>
            </a:r>
            <a:r>
              <a:rPr lang="en-US" dirty="0"/>
              <a:t> </a:t>
            </a:r>
            <a:r>
              <a:rPr lang="en-US" dirty="0" err="1"/>
              <a:t>correlacionados</a:t>
            </a:r>
            <a:r>
              <a:rPr lang="en-US" dirty="0"/>
              <a:t>: </a:t>
            </a:r>
            <a:r>
              <a:rPr lang="en-US" strike="sngStrike" dirty="0" err="1">
                <a:solidFill>
                  <a:srgbClr val="FF0000"/>
                </a:solidFill>
              </a:rPr>
              <a:t>lmer</a:t>
            </a:r>
            <a:endParaRPr lang="en-US" strike="sngStrike" dirty="0">
              <a:solidFill>
                <a:srgbClr val="FF0000"/>
              </a:solidFill>
            </a:endParaRPr>
          </a:p>
          <a:p>
            <a:pPr marL="0" indent="0">
              <a:buNone/>
            </a:pPr>
            <a:endParaRPr lang="en-US" strike="sngStrike" dirty="0">
              <a:solidFill>
                <a:srgbClr val="FF0000"/>
              </a:solidFill>
            </a:endParaRPr>
          </a:p>
          <a:p>
            <a:pPr marL="0" indent="0">
              <a:buNone/>
            </a:pPr>
            <a:r>
              <a:rPr lang="en-US" dirty="0">
                <a:solidFill>
                  <a:schemeClr val="tx1"/>
                </a:solidFill>
              </a:rPr>
              <a:t>No </a:t>
            </a:r>
            <a:r>
              <a:rPr lang="en-US" dirty="0" err="1">
                <a:solidFill>
                  <a:schemeClr val="tx1"/>
                </a:solidFill>
              </a:rPr>
              <a:t>podemos</a:t>
            </a:r>
            <a:r>
              <a:rPr lang="en-US" dirty="0">
                <a:solidFill>
                  <a:schemeClr val="tx1"/>
                </a:solidFill>
              </a:rPr>
              <a:t> </a:t>
            </a:r>
            <a:r>
              <a:rPr lang="en-US" dirty="0" err="1">
                <a:solidFill>
                  <a:schemeClr val="tx1"/>
                </a:solidFill>
              </a:rPr>
              <a:t>usar</a:t>
            </a:r>
            <a:r>
              <a:rPr lang="en-US" dirty="0">
                <a:solidFill>
                  <a:schemeClr val="tx1"/>
                </a:solidFill>
              </a:rPr>
              <a:t> </a:t>
            </a:r>
            <a:r>
              <a:rPr lang="en-US" dirty="0" err="1">
                <a:solidFill>
                  <a:schemeClr val="tx1"/>
                </a:solidFill>
              </a:rPr>
              <a:t>lmer</a:t>
            </a:r>
            <a:r>
              <a:rPr lang="en-US" dirty="0">
                <a:solidFill>
                  <a:schemeClr val="tx1"/>
                </a:solidFill>
              </a:rPr>
              <a:t> para el </a:t>
            </a:r>
            <a:r>
              <a:rPr lang="en-US" dirty="0" err="1">
                <a:solidFill>
                  <a:schemeClr val="tx1"/>
                </a:solidFill>
              </a:rPr>
              <a:t>caso</a:t>
            </a:r>
            <a:r>
              <a:rPr lang="en-US" dirty="0">
                <a:solidFill>
                  <a:schemeClr val="tx1"/>
                </a:solidFill>
              </a:rPr>
              <a:t> de dos </a:t>
            </a:r>
            <a:r>
              <a:rPr lang="en-US" dirty="0" err="1">
                <a:solidFill>
                  <a:schemeClr val="tx1"/>
                </a:solidFill>
              </a:rPr>
              <a:t>efectos</a:t>
            </a:r>
            <a:r>
              <a:rPr lang="en-US" dirty="0">
                <a:solidFill>
                  <a:schemeClr val="tx1"/>
                </a:solidFill>
              </a:rPr>
              <a:t> </a:t>
            </a:r>
            <a:r>
              <a:rPr lang="en-US" dirty="0" err="1">
                <a:solidFill>
                  <a:schemeClr val="tx1"/>
                </a:solidFill>
              </a:rPr>
              <a:t>aleatorios</a:t>
            </a:r>
            <a:r>
              <a:rPr lang="en-US" dirty="0">
                <a:solidFill>
                  <a:schemeClr val="tx1"/>
                </a:solidFill>
              </a:rPr>
              <a:t> </a:t>
            </a:r>
            <a:r>
              <a:rPr lang="en-US" dirty="0" err="1">
                <a:solidFill>
                  <a:schemeClr val="tx1"/>
                </a:solidFill>
              </a:rPr>
              <a:t>correlacionados</a:t>
            </a:r>
            <a:r>
              <a:rPr lang="en-US" dirty="0">
                <a:solidFill>
                  <a:schemeClr val="tx1"/>
                </a:solidFill>
              </a:rPr>
              <a:t>… </a:t>
            </a:r>
            <a:r>
              <a:rPr lang="en-US" dirty="0" err="1">
                <a:solidFill>
                  <a:schemeClr val="tx1"/>
                </a:solidFill>
              </a:rPr>
              <a:t>pero</a:t>
            </a:r>
            <a:r>
              <a:rPr lang="en-US" dirty="0">
                <a:solidFill>
                  <a:schemeClr val="tx1"/>
                </a:solidFill>
              </a:rPr>
              <a:t> Podemos </a:t>
            </a:r>
            <a:r>
              <a:rPr lang="en-US" dirty="0" err="1">
                <a:solidFill>
                  <a:schemeClr val="tx1"/>
                </a:solidFill>
              </a:rPr>
              <a:t>usar</a:t>
            </a:r>
            <a:r>
              <a:rPr lang="en-US" dirty="0">
                <a:solidFill>
                  <a:schemeClr val="tx1"/>
                </a:solidFill>
              </a:rPr>
              <a:t> STAN!</a:t>
            </a:r>
          </a:p>
        </p:txBody>
      </p:sp>
    </p:spTree>
    <p:extLst>
      <p:ext uri="{BB962C8B-B14F-4D97-AF65-F5344CB8AC3E}">
        <p14:creationId xmlns:p14="http://schemas.microsoft.com/office/powerpoint/2010/main" val="9801445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8B051-37A0-4B84-AC68-37894B1B80B5}"/>
              </a:ext>
            </a:extLst>
          </p:cNvPr>
          <p:cNvSpPr>
            <a:spLocks noGrp="1"/>
          </p:cNvSpPr>
          <p:nvPr>
            <p:ph type="title"/>
          </p:nvPr>
        </p:nvSpPr>
        <p:spPr>
          <a:xfrm>
            <a:off x="11337" y="568411"/>
            <a:ext cx="9132663" cy="539206"/>
          </a:xfrm>
        </p:spPr>
        <p:txBody>
          <a:bodyPr>
            <a:normAutofit fontScale="90000"/>
          </a:bodyPr>
          <a:lstStyle/>
          <a:p>
            <a:r>
              <a:rPr lang="en-US" dirty="0" err="1"/>
              <a:t>Sintaxis</a:t>
            </a:r>
            <a:r>
              <a:rPr lang="en-US" dirty="0"/>
              <a:t> de Stan </a:t>
            </a:r>
          </a:p>
        </p:txBody>
      </p:sp>
      <p:pic>
        <p:nvPicPr>
          <p:cNvPr id="4" name="Picture 3">
            <a:extLst>
              <a:ext uri="{FF2B5EF4-FFF2-40B4-BE49-F238E27FC236}">
                <a16:creationId xmlns:a16="http://schemas.microsoft.com/office/drawing/2014/main" id="{EBC1140B-404E-4EDC-B53E-748711547CF1}"/>
              </a:ext>
            </a:extLst>
          </p:cNvPr>
          <p:cNvPicPr>
            <a:picLocks noChangeAspect="1"/>
          </p:cNvPicPr>
          <p:nvPr/>
        </p:nvPicPr>
        <p:blipFill>
          <a:blip r:embed="rId2"/>
          <a:stretch>
            <a:fillRect/>
          </a:stretch>
        </p:blipFill>
        <p:spPr>
          <a:xfrm>
            <a:off x="11337" y="1107617"/>
            <a:ext cx="6030777" cy="5663885"/>
          </a:xfrm>
          <a:prstGeom prst="rect">
            <a:avLst/>
          </a:prstGeom>
        </p:spPr>
      </p:pic>
      <p:sp>
        <p:nvSpPr>
          <p:cNvPr id="3" name="TextBox 2">
            <a:extLst>
              <a:ext uri="{FF2B5EF4-FFF2-40B4-BE49-F238E27FC236}">
                <a16:creationId xmlns:a16="http://schemas.microsoft.com/office/drawing/2014/main" id="{296D6EB4-1E68-451B-A41F-1EA398977730}"/>
              </a:ext>
            </a:extLst>
          </p:cNvPr>
          <p:cNvSpPr txBox="1"/>
          <p:nvPr/>
        </p:nvSpPr>
        <p:spPr>
          <a:xfrm>
            <a:off x="6257925" y="1318168"/>
            <a:ext cx="2581275" cy="646331"/>
          </a:xfrm>
          <a:prstGeom prst="rect">
            <a:avLst/>
          </a:prstGeom>
          <a:noFill/>
        </p:spPr>
        <p:txBody>
          <a:bodyPr wrap="square" rtlCol="0">
            <a:spAutoFit/>
          </a:bodyPr>
          <a:lstStyle/>
          <a:p>
            <a:r>
              <a:rPr lang="en-US" dirty="0" err="1"/>
              <a:t>Funciones</a:t>
            </a:r>
            <a:r>
              <a:rPr lang="en-US" dirty="0"/>
              <a:t> </a:t>
            </a:r>
            <a:r>
              <a:rPr lang="en-US" dirty="0" err="1"/>
              <a:t>usadas</a:t>
            </a:r>
            <a:r>
              <a:rPr lang="en-US" dirty="0"/>
              <a:t> </a:t>
            </a:r>
            <a:r>
              <a:rPr lang="en-US" dirty="0" err="1"/>
              <a:t>en</a:t>
            </a:r>
            <a:r>
              <a:rPr lang="en-US" dirty="0"/>
              <a:t> el </a:t>
            </a:r>
            <a:r>
              <a:rPr lang="en-US" dirty="0" err="1"/>
              <a:t>programa</a:t>
            </a:r>
            <a:endParaRPr lang="en-US" dirty="0"/>
          </a:p>
        </p:txBody>
      </p:sp>
      <p:sp>
        <p:nvSpPr>
          <p:cNvPr id="5" name="TextBox 4">
            <a:extLst>
              <a:ext uri="{FF2B5EF4-FFF2-40B4-BE49-F238E27FC236}">
                <a16:creationId xmlns:a16="http://schemas.microsoft.com/office/drawing/2014/main" id="{88724C4F-28B1-4C12-AD6F-E630D4AEE4B0}"/>
              </a:ext>
            </a:extLst>
          </p:cNvPr>
          <p:cNvSpPr txBox="1"/>
          <p:nvPr/>
        </p:nvSpPr>
        <p:spPr>
          <a:xfrm>
            <a:off x="6257925" y="1964499"/>
            <a:ext cx="2581275" cy="646331"/>
          </a:xfrm>
          <a:prstGeom prst="rect">
            <a:avLst/>
          </a:prstGeom>
          <a:noFill/>
        </p:spPr>
        <p:txBody>
          <a:bodyPr wrap="square" rtlCol="0">
            <a:spAutoFit/>
          </a:bodyPr>
          <a:lstStyle/>
          <a:p>
            <a:r>
              <a:rPr lang="en-US" dirty="0" err="1"/>
              <a:t>Datos</a:t>
            </a:r>
            <a:r>
              <a:rPr lang="en-US" dirty="0"/>
              <a:t>: se </a:t>
            </a:r>
            <a:r>
              <a:rPr lang="en-US" dirty="0" err="1"/>
              <a:t>leen</a:t>
            </a:r>
            <a:r>
              <a:rPr lang="en-US" dirty="0"/>
              <a:t> de R, no </a:t>
            </a:r>
            <a:r>
              <a:rPr lang="en-US" dirty="0" err="1"/>
              <a:t>cambian</a:t>
            </a:r>
            <a:r>
              <a:rPr lang="en-US" dirty="0"/>
              <a:t> </a:t>
            </a:r>
            <a:r>
              <a:rPr lang="en-US" dirty="0" err="1"/>
              <a:t>en</a:t>
            </a:r>
            <a:r>
              <a:rPr lang="en-US" dirty="0"/>
              <a:t> el MCMC</a:t>
            </a:r>
          </a:p>
        </p:txBody>
      </p:sp>
      <p:sp>
        <p:nvSpPr>
          <p:cNvPr id="6" name="TextBox 5">
            <a:extLst>
              <a:ext uri="{FF2B5EF4-FFF2-40B4-BE49-F238E27FC236}">
                <a16:creationId xmlns:a16="http://schemas.microsoft.com/office/drawing/2014/main" id="{9F3209B6-5DE3-430E-A7DC-330757B9F431}"/>
              </a:ext>
            </a:extLst>
          </p:cNvPr>
          <p:cNvSpPr txBox="1"/>
          <p:nvPr/>
        </p:nvSpPr>
        <p:spPr>
          <a:xfrm>
            <a:off x="6257923" y="2698118"/>
            <a:ext cx="2581275" cy="646331"/>
          </a:xfrm>
          <a:prstGeom prst="rect">
            <a:avLst/>
          </a:prstGeom>
          <a:noFill/>
        </p:spPr>
        <p:txBody>
          <a:bodyPr wrap="square" rtlCol="0">
            <a:spAutoFit/>
          </a:bodyPr>
          <a:lstStyle/>
          <a:p>
            <a:r>
              <a:rPr lang="en-US" dirty="0" err="1"/>
              <a:t>Datos</a:t>
            </a:r>
            <a:r>
              <a:rPr lang="en-US" dirty="0"/>
              <a:t> </a:t>
            </a:r>
            <a:r>
              <a:rPr lang="en-US" dirty="0" err="1"/>
              <a:t>transformados</a:t>
            </a:r>
            <a:r>
              <a:rPr lang="en-US" dirty="0"/>
              <a:t>, no </a:t>
            </a:r>
            <a:r>
              <a:rPr lang="en-US" dirty="0" err="1"/>
              <a:t>cambian</a:t>
            </a:r>
            <a:r>
              <a:rPr lang="en-US" dirty="0"/>
              <a:t> </a:t>
            </a:r>
            <a:r>
              <a:rPr lang="en-US" dirty="0" err="1"/>
              <a:t>durante</a:t>
            </a:r>
            <a:r>
              <a:rPr lang="en-US" dirty="0"/>
              <a:t> MCMC</a:t>
            </a:r>
          </a:p>
        </p:txBody>
      </p:sp>
      <p:sp>
        <p:nvSpPr>
          <p:cNvPr id="7" name="TextBox 6">
            <a:extLst>
              <a:ext uri="{FF2B5EF4-FFF2-40B4-BE49-F238E27FC236}">
                <a16:creationId xmlns:a16="http://schemas.microsoft.com/office/drawing/2014/main" id="{2DBD97F2-A756-4DA9-A03A-6A599F233DA8}"/>
              </a:ext>
            </a:extLst>
          </p:cNvPr>
          <p:cNvSpPr txBox="1"/>
          <p:nvPr/>
        </p:nvSpPr>
        <p:spPr>
          <a:xfrm>
            <a:off x="6257923" y="3555000"/>
            <a:ext cx="2581275" cy="1323439"/>
          </a:xfrm>
          <a:prstGeom prst="rect">
            <a:avLst/>
          </a:prstGeom>
          <a:noFill/>
        </p:spPr>
        <p:txBody>
          <a:bodyPr wrap="square" rtlCol="0">
            <a:spAutoFit/>
          </a:bodyPr>
          <a:lstStyle/>
          <a:p>
            <a:r>
              <a:rPr lang="en-US" sz="1600" dirty="0"/>
              <a:t>Prior de </a:t>
            </a:r>
            <a:r>
              <a:rPr lang="en-US" sz="1600" dirty="0" err="1"/>
              <a:t>cantidades</a:t>
            </a:r>
            <a:r>
              <a:rPr lang="en-US" sz="1600" dirty="0"/>
              <a:t> a </a:t>
            </a:r>
            <a:r>
              <a:rPr lang="en-US" sz="1600" dirty="0" err="1"/>
              <a:t>estimar</a:t>
            </a:r>
            <a:r>
              <a:rPr lang="en-US" sz="1600" dirty="0"/>
              <a:t>, </a:t>
            </a:r>
            <a:r>
              <a:rPr lang="en-US" sz="1600" dirty="0" err="1"/>
              <a:t>toman</a:t>
            </a:r>
            <a:r>
              <a:rPr lang="en-US" sz="1600" dirty="0"/>
              <a:t> </a:t>
            </a:r>
            <a:r>
              <a:rPr lang="en-US" sz="1600" dirty="0" err="1"/>
              <a:t>distintos</a:t>
            </a:r>
            <a:r>
              <a:rPr lang="en-US" sz="1600" dirty="0"/>
              <a:t> </a:t>
            </a:r>
            <a:r>
              <a:rPr lang="en-US" sz="1600" dirty="0" err="1"/>
              <a:t>valores</a:t>
            </a:r>
            <a:r>
              <a:rPr lang="en-US" sz="1600" dirty="0"/>
              <a:t> </a:t>
            </a:r>
            <a:r>
              <a:rPr lang="en-US" sz="1600" dirty="0" err="1"/>
              <a:t>en</a:t>
            </a:r>
            <a:r>
              <a:rPr lang="en-US" sz="1600" dirty="0"/>
              <a:t> el MCMC. Stan </a:t>
            </a:r>
            <a:r>
              <a:rPr lang="en-US" sz="1600" dirty="0" err="1"/>
              <a:t>deriva</a:t>
            </a:r>
            <a:r>
              <a:rPr lang="en-US" sz="1600" dirty="0"/>
              <a:t> </a:t>
            </a:r>
            <a:r>
              <a:rPr lang="en-US" sz="1600" dirty="0" err="1"/>
              <a:t>su</a:t>
            </a:r>
            <a:r>
              <a:rPr lang="en-US" sz="1600" dirty="0"/>
              <a:t> </a:t>
            </a:r>
            <a:r>
              <a:rPr lang="en-US" sz="1600" dirty="0" err="1"/>
              <a:t>distribucion</a:t>
            </a:r>
            <a:r>
              <a:rPr lang="en-US" sz="1600" dirty="0"/>
              <a:t> </a:t>
            </a:r>
            <a:r>
              <a:rPr lang="en-US" sz="1600" dirty="0" err="1"/>
              <a:t>condicional</a:t>
            </a:r>
            <a:endParaRPr lang="en-US" sz="1600" dirty="0"/>
          </a:p>
        </p:txBody>
      </p:sp>
      <p:sp>
        <p:nvSpPr>
          <p:cNvPr id="9" name="TextBox 8">
            <a:extLst>
              <a:ext uri="{FF2B5EF4-FFF2-40B4-BE49-F238E27FC236}">
                <a16:creationId xmlns:a16="http://schemas.microsoft.com/office/drawing/2014/main" id="{66473C51-6EA9-4660-B79B-322F9D508CBE}"/>
              </a:ext>
            </a:extLst>
          </p:cNvPr>
          <p:cNvSpPr txBox="1"/>
          <p:nvPr/>
        </p:nvSpPr>
        <p:spPr>
          <a:xfrm>
            <a:off x="6257922" y="5201278"/>
            <a:ext cx="2581275" cy="338554"/>
          </a:xfrm>
          <a:prstGeom prst="rect">
            <a:avLst/>
          </a:prstGeom>
          <a:noFill/>
        </p:spPr>
        <p:txBody>
          <a:bodyPr wrap="square" rtlCol="0">
            <a:spAutoFit/>
          </a:bodyPr>
          <a:lstStyle/>
          <a:p>
            <a:r>
              <a:rPr lang="en-US" sz="1600" dirty="0"/>
              <a:t>Define la </a:t>
            </a:r>
            <a:r>
              <a:rPr lang="en-US" sz="1600" dirty="0" err="1"/>
              <a:t>verosimilitud</a:t>
            </a:r>
            <a:endParaRPr lang="en-US" sz="1600" dirty="0"/>
          </a:p>
        </p:txBody>
      </p:sp>
      <p:sp>
        <p:nvSpPr>
          <p:cNvPr id="10" name="TextBox 9">
            <a:extLst>
              <a:ext uri="{FF2B5EF4-FFF2-40B4-BE49-F238E27FC236}">
                <a16:creationId xmlns:a16="http://schemas.microsoft.com/office/drawing/2014/main" id="{DE92EA30-3BD7-4BCF-9F3C-B7D071BD96A6}"/>
              </a:ext>
            </a:extLst>
          </p:cNvPr>
          <p:cNvSpPr txBox="1"/>
          <p:nvPr/>
        </p:nvSpPr>
        <p:spPr>
          <a:xfrm>
            <a:off x="6302419" y="5825393"/>
            <a:ext cx="2581275" cy="830997"/>
          </a:xfrm>
          <a:prstGeom prst="rect">
            <a:avLst/>
          </a:prstGeom>
          <a:noFill/>
        </p:spPr>
        <p:txBody>
          <a:bodyPr wrap="square" rtlCol="0">
            <a:spAutoFit/>
          </a:bodyPr>
          <a:lstStyle/>
          <a:p>
            <a:r>
              <a:rPr lang="en-US" sz="1600" dirty="0" err="1"/>
              <a:t>Transformaciones</a:t>
            </a:r>
            <a:r>
              <a:rPr lang="en-US" sz="1600" dirty="0"/>
              <a:t> de </a:t>
            </a:r>
            <a:r>
              <a:rPr lang="en-US" sz="1600" dirty="0" err="1"/>
              <a:t>parámetros</a:t>
            </a:r>
            <a:r>
              <a:rPr lang="en-US" sz="1600" dirty="0"/>
              <a:t> </a:t>
            </a:r>
            <a:r>
              <a:rPr lang="en-US" sz="1600" dirty="0" err="1"/>
              <a:t>despues</a:t>
            </a:r>
            <a:r>
              <a:rPr lang="en-US" sz="1600" dirty="0"/>
              <a:t> de </a:t>
            </a:r>
            <a:r>
              <a:rPr lang="en-US" sz="1600" dirty="0" err="1"/>
              <a:t>muestrear</a:t>
            </a:r>
            <a:r>
              <a:rPr lang="en-US" sz="1600" dirty="0"/>
              <a:t> MCMC</a:t>
            </a:r>
          </a:p>
        </p:txBody>
      </p:sp>
    </p:spTree>
    <p:extLst>
      <p:ext uri="{BB962C8B-B14F-4D97-AF65-F5344CB8AC3E}">
        <p14:creationId xmlns:p14="http://schemas.microsoft.com/office/powerpoint/2010/main" val="162599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9"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B2AD8B-0AB0-415F-8157-7371F20EEAC0}"/>
              </a:ext>
            </a:extLst>
          </p:cNvPr>
          <p:cNvSpPr>
            <a:spLocks noGrp="1"/>
          </p:cNvSpPr>
          <p:nvPr>
            <p:ph type="title"/>
          </p:nvPr>
        </p:nvSpPr>
        <p:spPr>
          <a:xfrm>
            <a:off x="345989" y="731835"/>
            <a:ext cx="8229600" cy="480233"/>
          </a:xfrm>
        </p:spPr>
        <p:txBody>
          <a:bodyPr>
            <a:normAutofit fontScale="90000"/>
          </a:bodyPr>
          <a:lstStyle/>
          <a:p>
            <a:r>
              <a:rPr lang="en-US" dirty="0" err="1"/>
              <a:t>Ejemplo</a:t>
            </a:r>
            <a:r>
              <a:rPr lang="en-US" dirty="0"/>
              <a:t> de </a:t>
            </a:r>
            <a:r>
              <a:rPr lang="en-US" dirty="0" err="1"/>
              <a:t>programa</a:t>
            </a:r>
            <a:r>
              <a:rPr lang="en-US" dirty="0"/>
              <a:t> STAN</a:t>
            </a:r>
          </a:p>
        </p:txBody>
      </p:sp>
      <p:pic>
        <p:nvPicPr>
          <p:cNvPr id="8" name="Picture 7">
            <a:extLst>
              <a:ext uri="{FF2B5EF4-FFF2-40B4-BE49-F238E27FC236}">
                <a16:creationId xmlns:a16="http://schemas.microsoft.com/office/drawing/2014/main" id="{1CD3B957-897D-4F77-A3E6-98E27E1E2C96}"/>
              </a:ext>
            </a:extLst>
          </p:cNvPr>
          <p:cNvPicPr>
            <a:picLocks noChangeAspect="1"/>
          </p:cNvPicPr>
          <p:nvPr/>
        </p:nvPicPr>
        <p:blipFill rotWithShape="1">
          <a:blip r:embed="rId2"/>
          <a:srcRect r="4785"/>
          <a:stretch/>
        </p:blipFill>
        <p:spPr>
          <a:xfrm>
            <a:off x="345989" y="1545881"/>
            <a:ext cx="3790950" cy="2876550"/>
          </a:xfrm>
          <a:prstGeom prst="rect">
            <a:avLst/>
          </a:prstGeom>
        </p:spPr>
      </p:pic>
      <p:pic>
        <p:nvPicPr>
          <p:cNvPr id="9" name="Picture 8">
            <a:extLst>
              <a:ext uri="{FF2B5EF4-FFF2-40B4-BE49-F238E27FC236}">
                <a16:creationId xmlns:a16="http://schemas.microsoft.com/office/drawing/2014/main" id="{DB25995A-54ED-4FAC-9D41-F06D01AE3063}"/>
              </a:ext>
            </a:extLst>
          </p:cNvPr>
          <p:cNvPicPr>
            <a:picLocks noChangeAspect="1"/>
          </p:cNvPicPr>
          <p:nvPr/>
        </p:nvPicPr>
        <p:blipFill>
          <a:blip r:embed="rId3"/>
          <a:stretch>
            <a:fillRect/>
          </a:stretch>
        </p:blipFill>
        <p:spPr>
          <a:xfrm>
            <a:off x="345989" y="5312119"/>
            <a:ext cx="3790950" cy="1104900"/>
          </a:xfrm>
          <a:prstGeom prst="rect">
            <a:avLst/>
          </a:prstGeom>
        </p:spPr>
      </p:pic>
      <p:sp>
        <p:nvSpPr>
          <p:cNvPr id="10" name="TextBox 9">
            <a:extLst>
              <a:ext uri="{FF2B5EF4-FFF2-40B4-BE49-F238E27FC236}">
                <a16:creationId xmlns:a16="http://schemas.microsoft.com/office/drawing/2014/main" id="{18B63366-9E35-41E9-9459-3611D886B6EB}"/>
              </a:ext>
            </a:extLst>
          </p:cNvPr>
          <p:cNvSpPr txBox="1"/>
          <p:nvPr/>
        </p:nvSpPr>
        <p:spPr>
          <a:xfrm>
            <a:off x="345989" y="4682609"/>
            <a:ext cx="1212191" cy="369332"/>
          </a:xfrm>
          <a:prstGeom prst="rect">
            <a:avLst/>
          </a:prstGeom>
          <a:noFill/>
        </p:spPr>
        <p:txBody>
          <a:bodyPr wrap="none" rtlCol="0">
            <a:spAutoFit/>
          </a:bodyPr>
          <a:lstStyle/>
          <a:p>
            <a:r>
              <a:rPr lang="en-US" dirty="0" err="1"/>
              <a:t>Alternativa</a:t>
            </a:r>
            <a:endParaRPr lang="en-US" dirty="0"/>
          </a:p>
        </p:txBody>
      </p:sp>
      <p:sp>
        <p:nvSpPr>
          <p:cNvPr id="2" name="TextBox 1">
            <a:extLst>
              <a:ext uri="{FF2B5EF4-FFF2-40B4-BE49-F238E27FC236}">
                <a16:creationId xmlns:a16="http://schemas.microsoft.com/office/drawing/2014/main" id="{64CE8598-8EAE-40A8-8764-660C00070D30}"/>
              </a:ext>
            </a:extLst>
          </p:cNvPr>
          <p:cNvSpPr txBox="1"/>
          <p:nvPr/>
        </p:nvSpPr>
        <p:spPr>
          <a:xfrm>
            <a:off x="5676900" y="2338763"/>
            <a:ext cx="2191434" cy="923330"/>
          </a:xfrm>
          <a:prstGeom prst="rect">
            <a:avLst/>
          </a:prstGeom>
          <a:noFill/>
        </p:spPr>
        <p:txBody>
          <a:bodyPr wrap="none" rtlCol="0">
            <a:spAutoFit/>
          </a:bodyPr>
          <a:lstStyle/>
          <a:p>
            <a:r>
              <a:rPr lang="en-US" dirty="0" err="1"/>
              <a:t>Regresión</a:t>
            </a:r>
            <a:r>
              <a:rPr lang="en-US" dirty="0"/>
              <a:t> lineal</a:t>
            </a:r>
          </a:p>
          <a:p>
            <a:endParaRPr lang="en-US" dirty="0"/>
          </a:p>
          <a:p>
            <a:r>
              <a:rPr lang="en-US" dirty="0"/>
              <a:t>Priors: </a:t>
            </a:r>
            <a:r>
              <a:rPr lang="en-US" dirty="0" err="1"/>
              <a:t>impropias</a:t>
            </a:r>
            <a:r>
              <a:rPr lang="en-US" dirty="0"/>
              <a:t>, flat</a:t>
            </a:r>
          </a:p>
        </p:txBody>
      </p:sp>
      <p:sp>
        <p:nvSpPr>
          <p:cNvPr id="3" name="TextBox 2">
            <a:extLst>
              <a:ext uri="{FF2B5EF4-FFF2-40B4-BE49-F238E27FC236}">
                <a16:creationId xmlns:a16="http://schemas.microsoft.com/office/drawing/2014/main" id="{2F82ECD0-36CE-4755-9F6D-1D66611C1D50}"/>
              </a:ext>
            </a:extLst>
          </p:cNvPr>
          <p:cNvSpPr txBox="1"/>
          <p:nvPr/>
        </p:nvSpPr>
        <p:spPr>
          <a:xfrm>
            <a:off x="5676900" y="5600700"/>
            <a:ext cx="2391745" cy="369332"/>
          </a:xfrm>
          <a:prstGeom prst="rect">
            <a:avLst/>
          </a:prstGeom>
          <a:noFill/>
        </p:spPr>
        <p:txBody>
          <a:bodyPr wrap="none" rtlCol="0">
            <a:spAutoFit/>
          </a:bodyPr>
          <a:lstStyle/>
          <a:p>
            <a:r>
              <a:rPr lang="en-US" dirty="0" err="1"/>
              <a:t>Esto</a:t>
            </a:r>
            <a:r>
              <a:rPr lang="en-US" dirty="0"/>
              <a:t> es mas </a:t>
            </a:r>
            <a:r>
              <a:rPr lang="en-US" dirty="0" err="1"/>
              <a:t>ineficiente</a:t>
            </a:r>
            <a:r>
              <a:rPr lang="en-US" dirty="0"/>
              <a:t>!</a:t>
            </a:r>
          </a:p>
        </p:txBody>
      </p:sp>
    </p:spTree>
    <p:extLst>
      <p:ext uri="{BB962C8B-B14F-4D97-AF65-F5344CB8AC3E}">
        <p14:creationId xmlns:p14="http://schemas.microsoft.com/office/powerpoint/2010/main" val="8081044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DCE23-6E90-4B43-993B-CA41DC44B188}"/>
              </a:ext>
            </a:extLst>
          </p:cNvPr>
          <p:cNvSpPr>
            <a:spLocks noGrp="1"/>
          </p:cNvSpPr>
          <p:nvPr>
            <p:ph type="title"/>
          </p:nvPr>
        </p:nvSpPr>
        <p:spPr>
          <a:xfrm>
            <a:off x="219075" y="3313110"/>
            <a:ext cx="8229600" cy="480233"/>
          </a:xfrm>
        </p:spPr>
        <p:txBody>
          <a:bodyPr>
            <a:normAutofit fontScale="90000"/>
          </a:bodyPr>
          <a:lstStyle/>
          <a:p>
            <a:pPr algn="ctr"/>
            <a:r>
              <a:rPr lang="en-US" dirty="0"/>
              <a:t>R stan: </a:t>
            </a:r>
            <a:r>
              <a:rPr lang="en-US" dirty="0" err="1"/>
              <a:t>Vamos</a:t>
            </a:r>
            <a:r>
              <a:rPr lang="en-US" dirty="0"/>
              <a:t> a R!!!!</a:t>
            </a:r>
          </a:p>
        </p:txBody>
      </p:sp>
    </p:spTree>
    <p:extLst>
      <p:ext uri="{BB962C8B-B14F-4D97-AF65-F5344CB8AC3E}">
        <p14:creationId xmlns:p14="http://schemas.microsoft.com/office/powerpoint/2010/main" val="2362060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620A7FDC-BC62-4CD1-B366-C593E66DBFA5}"/>
              </a:ext>
            </a:extLst>
          </p:cNvPr>
          <p:cNvSpPr>
            <a:spLocks noGrp="1" noChangeArrowheads="1"/>
          </p:cNvSpPr>
          <p:nvPr>
            <p:ph type="title"/>
          </p:nvPr>
        </p:nvSpPr>
        <p:spPr>
          <a:xfrm>
            <a:off x="381000" y="704057"/>
            <a:ext cx="8229600" cy="715962"/>
          </a:xfrm>
        </p:spPr>
        <p:txBody>
          <a:bodyPr/>
          <a:lstStyle/>
          <a:p>
            <a:r>
              <a:rPr lang="en-US" altLang="en-US" sz="4000" dirty="0" err="1"/>
              <a:t>Regla</a:t>
            </a:r>
            <a:r>
              <a:rPr lang="en-US" altLang="en-US" sz="4000" dirty="0"/>
              <a:t> de Bayes</a:t>
            </a:r>
          </a:p>
        </p:txBody>
      </p:sp>
      <p:grpSp>
        <p:nvGrpSpPr>
          <p:cNvPr id="31748" name="Group 4">
            <a:extLst>
              <a:ext uri="{FF2B5EF4-FFF2-40B4-BE49-F238E27FC236}">
                <a16:creationId xmlns:a16="http://schemas.microsoft.com/office/drawing/2014/main" id="{037FF96F-7500-4120-A092-D2C2247D1EF0}"/>
              </a:ext>
            </a:extLst>
          </p:cNvPr>
          <p:cNvGrpSpPr>
            <a:grpSpLocks/>
          </p:cNvGrpSpPr>
          <p:nvPr/>
        </p:nvGrpSpPr>
        <p:grpSpPr bwMode="auto">
          <a:xfrm>
            <a:off x="1049338" y="1676400"/>
            <a:ext cx="5105400" cy="2971800"/>
            <a:chOff x="1440" y="1680"/>
            <a:chExt cx="3216" cy="1872"/>
          </a:xfrm>
        </p:grpSpPr>
        <p:sp>
          <p:nvSpPr>
            <p:cNvPr id="31749" name="Rectangle 5">
              <a:extLst>
                <a:ext uri="{FF2B5EF4-FFF2-40B4-BE49-F238E27FC236}">
                  <a16:creationId xmlns:a16="http://schemas.microsoft.com/office/drawing/2014/main" id="{31C8C323-C6C4-4EC3-BDEF-E22FE45AC0BD}"/>
                </a:ext>
              </a:extLst>
            </p:cNvPr>
            <p:cNvSpPr>
              <a:spLocks noChangeArrowheads="1"/>
            </p:cNvSpPr>
            <p:nvPr/>
          </p:nvSpPr>
          <p:spPr bwMode="auto">
            <a:xfrm>
              <a:off x="1440" y="1680"/>
              <a:ext cx="3216" cy="18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50" name="Oval 6">
              <a:extLst>
                <a:ext uri="{FF2B5EF4-FFF2-40B4-BE49-F238E27FC236}">
                  <a16:creationId xmlns:a16="http://schemas.microsoft.com/office/drawing/2014/main" id="{BC91C74B-AEFE-47C3-825E-BBC00D02A32C}"/>
                </a:ext>
              </a:extLst>
            </p:cNvPr>
            <p:cNvSpPr>
              <a:spLocks noChangeArrowheads="1"/>
            </p:cNvSpPr>
            <p:nvPr/>
          </p:nvSpPr>
          <p:spPr bwMode="auto">
            <a:xfrm>
              <a:off x="1632" y="1872"/>
              <a:ext cx="1392" cy="13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51" name="Oval 7">
              <a:extLst>
                <a:ext uri="{FF2B5EF4-FFF2-40B4-BE49-F238E27FC236}">
                  <a16:creationId xmlns:a16="http://schemas.microsoft.com/office/drawing/2014/main" id="{E3CE3C82-63D0-4C91-AF93-00298FE55CE6}"/>
                </a:ext>
              </a:extLst>
            </p:cNvPr>
            <p:cNvSpPr>
              <a:spLocks noChangeArrowheads="1"/>
            </p:cNvSpPr>
            <p:nvPr/>
          </p:nvSpPr>
          <p:spPr bwMode="auto">
            <a:xfrm>
              <a:off x="2736" y="1824"/>
              <a:ext cx="1776" cy="15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52" name="Text Box 8">
              <a:extLst>
                <a:ext uri="{FF2B5EF4-FFF2-40B4-BE49-F238E27FC236}">
                  <a16:creationId xmlns:a16="http://schemas.microsoft.com/office/drawing/2014/main" id="{B2755655-051E-4238-B13F-6F0815406873}"/>
                </a:ext>
              </a:extLst>
            </p:cNvPr>
            <p:cNvSpPr txBox="1">
              <a:spLocks noChangeArrowheads="1"/>
            </p:cNvSpPr>
            <p:nvPr/>
          </p:nvSpPr>
          <p:spPr bwMode="auto">
            <a:xfrm>
              <a:off x="1872" y="216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a:solidFill>
                    <a:schemeClr val="tx1"/>
                  </a:solidFill>
                  <a:latin typeface="Arial" panose="020B0604020202020204" pitchFamily="34" charset="0"/>
                  <a:cs typeface="Arial" panose="020B0604020202020204" pitchFamily="34" charset="0"/>
                </a:rPr>
                <a:t>A</a:t>
              </a:r>
            </a:p>
          </p:txBody>
        </p:sp>
        <p:sp>
          <p:nvSpPr>
            <p:cNvPr id="31753" name="Text Box 9">
              <a:extLst>
                <a:ext uri="{FF2B5EF4-FFF2-40B4-BE49-F238E27FC236}">
                  <a16:creationId xmlns:a16="http://schemas.microsoft.com/office/drawing/2014/main" id="{94D6EE37-D11B-4860-8869-3622757723C2}"/>
                </a:ext>
              </a:extLst>
            </p:cNvPr>
            <p:cNvSpPr txBox="1">
              <a:spLocks noChangeArrowheads="1"/>
            </p:cNvSpPr>
            <p:nvPr/>
          </p:nvSpPr>
          <p:spPr bwMode="auto">
            <a:xfrm>
              <a:off x="3744" y="1929"/>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dirty="0">
                  <a:solidFill>
                    <a:schemeClr val="tx1"/>
                  </a:solidFill>
                  <a:latin typeface="Arial" panose="020B0604020202020204" pitchFamily="34" charset="0"/>
                  <a:cs typeface="Arial" panose="020B0604020202020204" pitchFamily="34" charset="0"/>
                </a:rPr>
                <a:t>B</a:t>
              </a:r>
            </a:p>
          </p:txBody>
        </p:sp>
        <p:sp>
          <p:nvSpPr>
            <p:cNvPr id="31754" name="Text Box 10">
              <a:extLst>
                <a:ext uri="{FF2B5EF4-FFF2-40B4-BE49-F238E27FC236}">
                  <a16:creationId xmlns:a16="http://schemas.microsoft.com/office/drawing/2014/main" id="{045CE20E-1109-44A4-84E7-E635B5CC5DEB}"/>
                </a:ext>
              </a:extLst>
            </p:cNvPr>
            <p:cNvSpPr txBox="1">
              <a:spLocks noChangeArrowheads="1"/>
            </p:cNvSpPr>
            <p:nvPr/>
          </p:nvSpPr>
          <p:spPr bwMode="auto">
            <a:xfrm>
              <a:off x="1513" y="1728"/>
              <a:ext cx="2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a:solidFill>
                    <a:schemeClr val="tx1"/>
                  </a:solidFill>
                  <a:latin typeface="Symbol" panose="05050102010706020507" pitchFamily="18" charset="2"/>
                  <a:cs typeface="Arial" panose="020B0604020202020204" pitchFamily="34" charset="0"/>
                </a:rPr>
                <a:t>W</a:t>
              </a:r>
            </a:p>
          </p:txBody>
        </p:sp>
      </p:grpSp>
      <p:sp>
        <p:nvSpPr>
          <p:cNvPr id="31763" name="Text Box 19">
            <a:extLst>
              <a:ext uri="{FF2B5EF4-FFF2-40B4-BE49-F238E27FC236}">
                <a16:creationId xmlns:a16="http://schemas.microsoft.com/office/drawing/2014/main" id="{105AD30C-7349-4890-B23E-BC4FBDDB228E}"/>
              </a:ext>
            </a:extLst>
          </p:cNvPr>
          <p:cNvSpPr txBox="1">
            <a:spLocks noChangeArrowheads="1"/>
          </p:cNvSpPr>
          <p:nvPr/>
        </p:nvSpPr>
        <p:spPr bwMode="auto">
          <a:xfrm>
            <a:off x="1877219" y="5049976"/>
            <a:ext cx="615264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3200" dirty="0">
                <a:solidFill>
                  <a:schemeClr val="tx1"/>
                </a:solidFill>
                <a:latin typeface="Arial" panose="020B0604020202020204" pitchFamily="34" charset="0"/>
                <a:cs typeface="Arial" panose="020B0604020202020204" pitchFamily="34" charset="0"/>
              </a:rPr>
              <a:t>Base de la </a:t>
            </a:r>
            <a:r>
              <a:rPr lang="en-US" altLang="en-US" sz="3200" dirty="0" err="1">
                <a:solidFill>
                  <a:schemeClr val="tx1"/>
                </a:solidFill>
                <a:latin typeface="Arial" panose="020B0604020202020204" pitchFamily="34" charset="0"/>
                <a:cs typeface="Arial" panose="020B0604020202020204" pitchFamily="34" charset="0"/>
              </a:rPr>
              <a:t>inferencia</a:t>
            </a:r>
            <a:r>
              <a:rPr lang="en-US" altLang="en-US" sz="3200" dirty="0">
                <a:solidFill>
                  <a:schemeClr val="tx1"/>
                </a:solidFill>
                <a:latin typeface="Arial" panose="020B0604020202020204" pitchFamily="34" charset="0"/>
                <a:cs typeface="Arial" panose="020B0604020202020204" pitchFamily="34" charset="0"/>
              </a:rPr>
              <a:t> </a:t>
            </a:r>
            <a:r>
              <a:rPr lang="en-US" altLang="en-US" sz="3200" dirty="0" err="1">
                <a:solidFill>
                  <a:schemeClr val="tx1"/>
                </a:solidFill>
                <a:latin typeface="Arial" panose="020B0604020202020204" pitchFamily="34" charset="0"/>
                <a:cs typeface="Arial" panose="020B0604020202020204" pitchFamily="34" charset="0"/>
              </a:rPr>
              <a:t>Bayesiana</a:t>
            </a:r>
            <a:r>
              <a:rPr lang="en-US" altLang="en-US" sz="3200" dirty="0">
                <a:solidFill>
                  <a:schemeClr val="tx1"/>
                </a:solidFill>
                <a:latin typeface="Arial" panose="020B0604020202020204" pitchFamily="34" charset="0"/>
                <a:cs typeface="Arial" panose="020B0604020202020204" pitchFamily="34" charset="0"/>
              </a:rPr>
              <a:t>:</a:t>
            </a:r>
          </a:p>
        </p:txBody>
      </p:sp>
      <p:sp>
        <p:nvSpPr>
          <p:cNvPr id="31764" name="Text Box 20">
            <a:extLst>
              <a:ext uri="{FF2B5EF4-FFF2-40B4-BE49-F238E27FC236}">
                <a16:creationId xmlns:a16="http://schemas.microsoft.com/office/drawing/2014/main" id="{F2BCC118-11E0-448A-9DF3-068101739DE0}"/>
              </a:ext>
            </a:extLst>
          </p:cNvPr>
          <p:cNvSpPr txBox="1">
            <a:spLocks noChangeArrowheads="1"/>
          </p:cNvSpPr>
          <p:nvPr/>
        </p:nvSpPr>
        <p:spPr bwMode="auto">
          <a:xfrm>
            <a:off x="6553899" y="2416314"/>
            <a:ext cx="23241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en-US" sz="2000" dirty="0">
                <a:solidFill>
                  <a:schemeClr val="tx1"/>
                </a:solidFill>
                <a:latin typeface="Arial" panose="020B0604020202020204" pitchFamily="34" charset="0"/>
                <a:cs typeface="Arial" panose="020B0604020202020204" pitchFamily="34" charset="0"/>
              </a:rPr>
              <a:t>A: </a:t>
            </a:r>
            <a:r>
              <a:rPr lang="en-US" altLang="en-US" sz="2000" b="1" i="1" dirty="0">
                <a:solidFill>
                  <a:schemeClr val="tx1"/>
                </a:solidFill>
                <a:latin typeface="Symbol" panose="05050102010706020507" pitchFamily="18" charset="2"/>
                <a:cs typeface="Arial" panose="020B0604020202020204" pitchFamily="34" charset="0"/>
              </a:rPr>
              <a:t>q</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Parámetros</a:t>
            </a:r>
            <a:r>
              <a:rPr lang="en-US" altLang="en-US" sz="2000" dirty="0">
                <a:solidFill>
                  <a:schemeClr val="tx1"/>
                </a:solidFill>
                <a:latin typeface="Arial" panose="020B0604020202020204" pitchFamily="34" charset="0"/>
                <a:cs typeface="Arial" panose="020B0604020202020204" pitchFamily="34" charset="0"/>
              </a:rPr>
              <a:t>, B: </a:t>
            </a:r>
            <a:r>
              <a:rPr lang="en-US" altLang="en-US" sz="2000" b="1" i="1" dirty="0">
                <a:solidFill>
                  <a:schemeClr val="tx1"/>
                </a:solidFill>
                <a:latin typeface="Times New Roman" panose="02020603050405020304" pitchFamily="18" charset="0"/>
                <a:cs typeface="Times New Roman" panose="02020603050405020304" pitchFamily="18" charset="0"/>
              </a:rPr>
              <a:t>y</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datos</a:t>
            </a:r>
            <a:r>
              <a:rPr lang="en-US" altLang="en-US" sz="2000" dirty="0">
                <a:solidFill>
                  <a:schemeClr val="tx1"/>
                </a:solidFill>
                <a:latin typeface="Arial" panose="020B0604020202020204" pitchFamily="34" charset="0"/>
                <a:cs typeface="Arial" panose="020B0604020202020204" pitchFamily="34" charset="0"/>
              </a:rPr>
              <a:t>:</a:t>
            </a:r>
          </a:p>
        </p:txBody>
      </p:sp>
      <p:graphicFrame>
        <p:nvGraphicFramePr>
          <p:cNvPr id="31765" name="Object 21">
            <a:extLst>
              <a:ext uri="{FF2B5EF4-FFF2-40B4-BE49-F238E27FC236}">
                <a16:creationId xmlns:a16="http://schemas.microsoft.com/office/drawing/2014/main" id="{7523FCBD-1E15-4FF7-86B2-180869AD5F56}"/>
              </a:ext>
            </a:extLst>
          </p:cNvPr>
          <p:cNvGraphicFramePr>
            <a:graphicFrameLocks noChangeAspect="1"/>
          </p:cNvGraphicFramePr>
          <p:nvPr>
            <p:extLst>
              <p:ext uri="{D42A27DB-BD31-4B8C-83A1-F6EECF244321}">
                <p14:modId xmlns:p14="http://schemas.microsoft.com/office/powerpoint/2010/main" val="2358115534"/>
              </p:ext>
            </p:extLst>
          </p:nvPr>
        </p:nvGraphicFramePr>
        <p:xfrm>
          <a:off x="2192338" y="5592763"/>
          <a:ext cx="5365750" cy="1122362"/>
        </p:xfrm>
        <a:graphic>
          <a:graphicData uri="http://schemas.openxmlformats.org/presentationml/2006/ole">
            <mc:AlternateContent xmlns:mc="http://schemas.openxmlformats.org/markup-compatibility/2006">
              <mc:Choice xmlns:v="urn:schemas-microsoft-com:vml" Requires="v">
                <p:oleObj spid="_x0000_s1026" name="Equation" r:id="rId3" imgW="2006280" imgH="419040" progId="Equation.DSMT4">
                  <p:embed/>
                </p:oleObj>
              </mc:Choice>
              <mc:Fallback>
                <p:oleObj name="Equation" r:id="rId3" imgW="2006280" imgH="419040" progId="Equation.DSMT4">
                  <p:embed/>
                  <p:pic>
                    <p:nvPicPr>
                      <p:cNvPr id="31765" name="Object 21">
                        <a:extLst>
                          <a:ext uri="{FF2B5EF4-FFF2-40B4-BE49-F238E27FC236}">
                            <a16:creationId xmlns:a16="http://schemas.microsoft.com/office/drawing/2014/main" id="{7523FCBD-1E15-4FF7-86B2-180869AD5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2338" y="5592763"/>
                        <a:ext cx="5365750" cy="1122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idx="4294967295"/>
          </p:nvPr>
        </p:nvSpPr>
        <p:spPr>
          <a:xfrm>
            <a:off x="0" y="365125"/>
            <a:ext cx="9144000" cy="1325563"/>
          </a:xfrm>
          <a:prstGeom prst="rect">
            <a:avLst/>
          </a:prstGeom>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dirty="0" err="1"/>
              <a:t>Elementos</a:t>
            </a:r>
            <a:r>
              <a:rPr lang="en-US" dirty="0"/>
              <a:t> de la </a:t>
            </a:r>
            <a:r>
              <a:rPr lang="en-US" dirty="0" err="1"/>
              <a:t>Inferencia</a:t>
            </a:r>
            <a:r>
              <a:rPr lang="en-US" dirty="0"/>
              <a:t> </a:t>
            </a:r>
            <a:r>
              <a:rPr lang="en-US" dirty="0" err="1"/>
              <a:t>Bayesiana</a:t>
            </a:r>
            <a:endParaRPr lang="en-US" sz="3000" dirty="0"/>
          </a:p>
        </p:txBody>
      </p:sp>
      <p:sp>
        <p:nvSpPr>
          <p:cNvPr id="23554" name="Text Box 2"/>
          <p:cNvSpPr txBox="1">
            <a:spLocks noChangeArrowheads="1"/>
          </p:cNvSpPr>
          <p:nvPr/>
        </p:nvSpPr>
        <p:spPr bwMode="auto">
          <a:xfrm>
            <a:off x="1714501" y="2171701"/>
            <a:ext cx="3103477" cy="34788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67500" tIns="35100" rIns="67500" bIns="351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9pPr>
          </a:lstStyle>
          <a:p>
            <a:pPr>
              <a:buClrTx/>
              <a:buFontTx/>
              <a:buNone/>
            </a:pPr>
            <a:r>
              <a:rPr lang="en-US" dirty="0"/>
              <a:t>A: </a:t>
            </a:r>
            <a:r>
              <a:rPr lang="en-US" b="1" i="1" dirty="0">
                <a:latin typeface="Symbol" charset="0"/>
              </a:rPr>
              <a:t></a:t>
            </a:r>
            <a:r>
              <a:rPr lang="en-US" dirty="0"/>
              <a:t>, </a:t>
            </a:r>
            <a:r>
              <a:rPr lang="en-US" dirty="0" err="1"/>
              <a:t>parametros</a:t>
            </a:r>
            <a:r>
              <a:rPr lang="en-US" dirty="0"/>
              <a:t>, B: </a:t>
            </a:r>
            <a:r>
              <a:rPr lang="en-US" b="1" i="1" dirty="0">
                <a:latin typeface="Times New Roman" charset="0"/>
                <a:cs typeface="Times New Roman" charset="0"/>
              </a:rPr>
              <a:t>y</a:t>
            </a:r>
            <a:r>
              <a:rPr lang="en-US" dirty="0"/>
              <a:t>, </a:t>
            </a:r>
            <a:r>
              <a:rPr lang="en-US" dirty="0" err="1"/>
              <a:t>datos</a:t>
            </a:r>
            <a:r>
              <a:rPr lang="en-US" dirty="0"/>
              <a:t>:</a:t>
            </a:r>
          </a:p>
        </p:txBody>
      </p:sp>
      <p:graphicFrame>
        <p:nvGraphicFramePr>
          <p:cNvPr id="23555" name="Object 3"/>
          <p:cNvGraphicFramePr>
            <a:graphicFrameLocks noChangeAspect="1"/>
          </p:cNvGraphicFramePr>
          <p:nvPr/>
        </p:nvGraphicFramePr>
        <p:xfrm>
          <a:off x="2228850" y="2587228"/>
          <a:ext cx="4024313" cy="841772"/>
        </p:xfrm>
        <a:graphic>
          <a:graphicData uri="http://schemas.openxmlformats.org/presentationml/2006/ole">
            <mc:AlternateContent xmlns:mc="http://schemas.openxmlformats.org/markup-compatibility/2006">
              <mc:Choice xmlns:v="urn:schemas-microsoft-com:vml" Requires="v">
                <p:oleObj spid="_x0000_s2050" r:id="rId4" imgW="2006280" imgH="419040" progId="">
                  <p:embed/>
                </p:oleObj>
              </mc:Choice>
              <mc:Fallback>
                <p:oleObj r:id="rId4" imgW="2006280" imgH="419040" progId="">
                  <p:embed/>
                  <p:pic>
                    <p:nvPicPr>
                      <p:cNvPr id="2355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8850" y="2587228"/>
                        <a:ext cx="4024313" cy="841772"/>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3556" name="Object 4"/>
          <p:cNvGraphicFramePr>
            <a:graphicFrameLocks noChangeAspect="1"/>
          </p:cNvGraphicFramePr>
          <p:nvPr/>
        </p:nvGraphicFramePr>
        <p:xfrm>
          <a:off x="2686051" y="3943351"/>
          <a:ext cx="2827735" cy="408385"/>
        </p:xfrm>
        <a:graphic>
          <a:graphicData uri="http://schemas.openxmlformats.org/presentationml/2006/ole">
            <mc:AlternateContent xmlns:mc="http://schemas.openxmlformats.org/markup-compatibility/2006">
              <mc:Choice xmlns:v="urn:schemas-microsoft-com:vml" Requires="v">
                <p:oleObj spid="_x0000_s2051" r:id="rId6" imgW="1409400" imgH="203040" progId="">
                  <p:embed/>
                </p:oleObj>
              </mc:Choice>
              <mc:Fallback>
                <p:oleObj r:id="rId6" imgW="1409400" imgH="203040" progId="">
                  <p:embed/>
                  <p:pic>
                    <p:nvPicPr>
                      <p:cNvPr id="2355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6051" y="3943351"/>
                        <a:ext cx="2827735" cy="408385"/>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3557" name="Line 5"/>
          <p:cNvSpPr>
            <a:spLocks noChangeShapeType="1"/>
          </p:cNvSpPr>
          <p:nvPr/>
        </p:nvSpPr>
        <p:spPr bwMode="auto">
          <a:xfrm flipV="1">
            <a:off x="2457450" y="4395788"/>
            <a:ext cx="514350" cy="98107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1350"/>
          </a:p>
        </p:txBody>
      </p:sp>
      <p:sp>
        <p:nvSpPr>
          <p:cNvPr id="23558" name="Text Box 6"/>
          <p:cNvSpPr txBox="1">
            <a:spLocks noChangeArrowheads="1"/>
          </p:cNvSpPr>
          <p:nvPr/>
        </p:nvSpPr>
        <p:spPr bwMode="auto">
          <a:xfrm>
            <a:off x="1806179" y="5372101"/>
            <a:ext cx="828816" cy="27863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67500" tIns="35100" rIns="67500" bIns="351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9pPr>
          </a:lstStyle>
          <a:p>
            <a:pPr>
              <a:buClrTx/>
              <a:buFontTx/>
              <a:buNone/>
            </a:pPr>
            <a:r>
              <a:rPr lang="en-US" sz="1350" dirty="0"/>
              <a:t>Posterior</a:t>
            </a:r>
          </a:p>
        </p:txBody>
      </p:sp>
      <p:sp>
        <p:nvSpPr>
          <p:cNvPr id="23559" name="Line 7"/>
          <p:cNvSpPr>
            <a:spLocks noChangeShapeType="1"/>
          </p:cNvSpPr>
          <p:nvPr/>
        </p:nvSpPr>
        <p:spPr bwMode="auto">
          <a:xfrm flipV="1">
            <a:off x="3829050" y="4338638"/>
            <a:ext cx="514350" cy="98107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1350"/>
          </a:p>
        </p:txBody>
      </p:sp>
      <p:sp>
        <p:nvSpPr>
          <p:cNvPr id="23560" name="Text Box 8"/>
          <p:cNvSpPr txBox="1">
            <a:spLocks noChangeArrowheads="1"/>
          </p:cNvSpPr>
          <p:nvPr/>
        </p:nvSpPr>
        <p:spPr bwMode="auto">
          <a:xfrm>
            <a:off x="3487342" y="5382817"/>
            <a:ext cx="501803" cy="27863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67500" tIns="35100" rIns="67500" bIns="351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9pPr>
          </a:lstStyle>
          <a:p>
            <a:pPr>
              <a:buClrTx/>
              <a:buFontTx/>
              <a:buNone/>
            </a:pPr>
            <a:r>
              <a:rPr lang="en-US" sz="1350" dirty="0"/>
              <a:t>Prior</a:t>
            </a:r>
          </a:p>
        </p:txBody>
      </p:sp>
      <p:sp>
        <p:nvSpPr>
          <p:cNvPr id="23561" name="Line 9"/>
          <p:cNvSpPr>
            <a:spLocks noChangeShapeType="1"/>
          </p:cNvSpPr>
          <p:nvPr/>
        </p:nvSpPr>
        <p:spPr bwMode="auto">
          <a:xfrm flipH="1" flipV="1">
            <a:off x="4967288" y="4281488"/>
            <a:ext cx="238125" cy="1106091"/>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1350"/>
          </a:p>
        </p:txBody>
      </p:sp>
      <p:sp>
        <p:nvSpPr>
          <p:cNvPr id="23562" name="Text Box 10"/>
          <p:cNvSpPr txBox="1">
            <a:spLocks noChangeArrowheads="1"/>
          </p:cNvSpPr>
          <p:nvPr/>
        </p:nvSpPr>
        <p:spPr bwMode="auto">
          <a:xfrm>
            <a:off x="4551760" y="5382817"/>
            <a:ext cx="1117421" cy="27863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67500" tIns="35100" rIns="67500" bIns="351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9pPr>
          </a:lstStyle>
          <a:p>
            <a:pPr>
              <a:buClrTx/>
              <a:buFontTx/>
              <a:buNone/>
            </a:pPr>
            <a:r>
              <a:rPr lang="en-US" sz="1350" dirty="0" err="1"/>
              <a:t>Verosimilitud</a:t>
            </a:r>
            <a:endParaRPr lang="en-US" sz="1350"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idx="4294967295"/>
          </p:nvPr>
        </p:nvSpPr>
        <p:spPr>
          <a:xfrm>
            <a:off x="838200" y="1048624"/>
            <a:ext cx="7469024" cy="642064"/>
          </a:xfrm>
          <a:ln/>
        </p:spPr>
        <p:txBody>
          <a:bodyPr/>
          <a:lstStyle/>
          <a:p>
            <a:pPr>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dirty="0"/>
              <a:t>La </a:t>
            </a:r>
            <a:r>
              <a:rPr lang="en-US" dirty="0" err="1"/>
              <a:t>función</a:t>
            </a:r>
            <a:r>
              <a:rPr lang="en-US" dirty="0"/>
              <a:t> de </a:t>
            </a:r>
            <a:r>
              <a:rPr lang="en-US" dirty="0" err="1"/>
              <a:t>verosimilitud</a:t>
            </a:r>
            <a:endParaRPr lang="en-US" dirty="0"/>
          </a:p>
        </p:txBody>
      </p:sp>
      <p:sp>
        <p:nvSpPr>
          <p:cNvPr id="25602" name="Rectangle 2"/>
          <p:cNvSpPr>
            <a:spLocks noGrp="1" noChangeArrowheads="1"/>
          </p:cNvSpPr>
          <p:nvPr>
            <p:ph type="body" idx="4294967295"/>
          </p:nvPr>
        </p:nvSpPr>
        <p:spPr>
          <a:xfrm>
            <a:off x="250970" y="3489087"/>
            <a:ext cx="8380282" cy="3107326"/>
          </a:xfrm>
          <a:ln/>
        </p:spPr>
        <p:txBody>
          <a:bodyPr/>
          <a:lstStyle/>
          <a:p>
            <a:pPr marL="252413" indent="-252413">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a:t>Es la </a:t>
            </a:r>
            <a:r>
              <a:rPr lang="en-US" dirty="0" err="1"/>
              <a:t>distribución</a:t>
            </a:r>
            <a:r>
              <a:rPr lang="en-US" dirty="0"/>
              <a:t> de </a:t>
            </a:r>
            <a:r>
              <a:rPr lang="en-US" dirty="0" err="1"/>
              <a:t>muestreo</a:t>
            </a:r>
            <a:r>
              <a:rPr lang="en-US" dirty="0"/>
              <a:t> vista </a:t>
            </a:r>
            <a:r>
              <a:rPr lang="en-US" dirty="0" err="1"/>
              <a:t>como</a:t>
            </a:r>
            <a:r>
              <a:rPr lang="en-US" dirty="0"/>
              <a:t> una </a:t>
            </a:r>
            <a:r>
              <a:rPr lang="en-US" dirty="0" err="1"/>
              <a:t>función</a:t>
            </a:r>
            <a:r>
              <a:rPr lang="en-US" dirty="0"/>
              <a:t> de los </a:t>
            </a:r>
            <a:r>
              <a:rPr lang="en-US" dirty="0" err="1"/>
              <a:t>parámetros</a:t>
            </a:r>
            <a:r>
              <a:rPr lang="en-US" dirty="0"/>
              <a:t> </a:t>
            </a:r>
            <a:r>
              <a:rPr lang="en-US" b="1" dirty="0">
                <a:latin typeface="Symbol" charset="0"/>
              </a:rPr>
              <a:t></a:t>
            </a:r>
          </a:p>
          <a:p>
            <a:pPr marL="252413" indent="-252413">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err="1"/>
              <a:t>Muy</a:t>
            </a:r>
            <a:r>
              <a:rPr lang="en-US" dirty="0"/>
              <a:t> </a:t>
            </a:r>
            <a:r>
              <a:rPr lang="en-US" dirty="0" err="1"/>
              <a:t>usada</a:t>
            </a:r>
            <a:r>
              <a:rPr lang="en-US" dirty="0"/>
              <a:t> </a:t>
            </a:r>
            <a:r>
              <a:rPr lang="en-US" dirty="0" err="1"/>
              <a:t>en</a:t>
            </a:r>
            <a:r>
              <a:rPr lang="en-US" dirty="0"/>
              <a:t> </a:t>
            </a:r>
            <a:r>
              <a:rPr lang="en-US" dirty="0" err="1"/>
              <a:t>inferencia</a:t>
            </a:r>
            <a:r>
              <a:rPr lang="en-US" dirty="0"/>
              <a:t> </a:t>
            </a:r>
            <a:r>
              <a:rPr lang="en-US" dirty="0" err="1"/>
              <a:t>frequentista</a:t>
            </a:r>
            <a:endParaRPr lang="en-US" dirty="0"/>
          </a:p>
        </p:txBody>
      </p:sp>
      <p:graphicFrame>
        <p:nvGraphicFramePr>
          <p:cNvPr id="25603" name="Object 3"/>
          <p:cNvGraphicFramePr>
            <a:graphicFrameLocks noChangeAspect="1"/>
          </p:cNvGraphicFramePr>
          <p:nvPr>
            <p:extLst>
              <p:ext uri="{D42A27DB-BD31-4B8C-83A1-F6EECF244321}">
                <p14:modId xmlns:p14="http://schemas.microsoft.com/office/powerpoint/2010/main" val="55098484"/>
              </p:ext>
            </p:extLst>
          </p:nvPr>
        </p:nvGraphicFramePr>
        <p:xfrm>
          <a:off x="2163464" y="2188051"/>
          <a:ext cx="4024313" cy="841772"/>
        </p:xfrm>
        <a:graphic>
          <a:graphicData uri="http://schemas.openxmlformats.org/presentationml/2006/ole">
            <mc:AlternateContent xmlns:mc="http://schemas.openxmlformats.org/markup-compatibility/2006">
              <mc:Choice xmlns:v="urn:schemas-microsoft-com:vml" Requires="v">
                <p:oleObj spid="_x0000_s3074" r:id="rId4" imgW="2006280" imgH="419040" progId="">
                  <p:embed/>
                </p:oleObj>
              </mc:Choice>
              <mc:Fallback>
                <p:oleObj r:id="rId4" imgW="2006280" imgH="419040" progId="">
                  <p:embed/>
                  <p:pic>
                    <p:nvPicPr>
                      <p:cNvPr id="2560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3464" y="2188051"/>
                        <a:ext cx="4024313" cy="841772"/>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5604" name="Rectangle 4"/>
          <p:cNvSpPr>
            <a:spLocks noChangeArrowheads="1"/>
          </p:cNvSpPr>
          <p:nvPr/>
        </p:nvSpPr>
        <p:spPr bwMode="auto">
          <a:xfrm>
            <a:off x="5187651" y="2149951"/>
            <a:ext cx="1000125" cy="470297"/>
          </a:xfrm>
          <a:prstGeom prst="rect">
            <a:avLst/>
          </a:prstGeom>
          <a:noFill/>
          <a:ln w="9360">
            <a:solidFill>
              <a:srgbClr val="FF33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SU 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5224</TotalTime>
  <Words>3103</Words>
  <Application>Microsoft Office PowerPoint</Application>
  <PresentationFormat>On-screen Show (4:3)</PresentationFormat>
  <Paragraphs>445</Paragraphs>
  <Slides>63</Slides>
  <Notes>34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6" baseType="lpstr">
      <vt:lpstr>Arial</vt:lpstr>
      <vt:lpstr>Calibri</vt:lpstr>
      <vt:lpstr>Cambria Math</vt:lpstr>
      <vt:lpstr>Georgia</vt:lpstr>
      <vt:lpstr>Gotham Book</vt:lpstr>
      <vt:lpstr>Gotham-Bold</vt:lpstr>
      <vt:lpstr>Symbol</vt:lpstr>
      <vt:lpstr>Times</vt:lpstr>
      <vt:lpstr>Times New Roman</vt:lpstr>
      <vt:lpstr>Trebuchet MS</vt:lpstr>
      <vt:lpstr>Wingdings</vt:lpstr>
      <vt:lpstr>MSU Template 1</vt:lpstr>
      <vt:lpstr>Equation</vt:lpstr>
      <vt:lpstr>Implementación de Inferencia Bayesiana en Modelos lineales jerárquicos con R-Stan</vt:lpstr>
      <vt:lpstr>Objetivos de Aprendizaje</vt:lpstr>
      <vt:lpstr>Estructura de la clase</vt:lpstr>
      <vt:lpstr>Repaso: probabilidad conjunta</vt:lpstr>
      <vt:lpstr>Repaso: probabilidad condicional</vt:lpstr>
      <vt:lpstr>Probabilidad Condicional</vt:lpstr>
      <vt:lpstr>Regla de Bayes</vt:lpstr>
      <vt:lpstr>Elementos de la Inferencia Bayesiana</vt:lpstr>
      <vt:lpstr>La función de verosimilitud</vt:lpstr>
      <vt:lpstr>La prior</vt:lpstr>
      <vt:lpstr>La distribución posterior</vt:lpstr>
      <vt:lpstr>Y dónde encaja MCMC?</vt:lpstr>
      <vt:lpstr>Ejemplo de MCMC</vt:lpstr>
      <vt:lpstr>Ejemplo de MCMC</vt:lpstr>
      <vt:lpstr>PowerPoint Presentation</vt:lpstr>
      <vt:lpstr>PowerPoint Presentation</vt:lpstr>
      <vt:lpstr>Inferencia basada en MCMC</vt:lpstr>
      <vt:lpstr>Distintos esquemas de muestreo</vt:lpstr>
      <vt:lpstr>Todo depende de los recursos disponibles (y limitantes)</vt:lpstr>
      <vt:lpstr>Funciones R para chequear convergencia</vt:lpstr>
      <vt:lpstr>PowerPoint Presentation</vt:lpstr>
      <vt:lpstr>PowerPoint Presentation</vt:lpstr>
      <vt:lpstr>PowerPoint Presentation</vt:lpstr>
      <vt:lpstr>PowerPoint Presentation</vt:lpstr>
      <vt:lpstr>Raleo (Thinning out)</vt:lpstr>
      <vt:lpstr>PowerPoint Presentation</vt:lpstr>
      <vt:lpstr>Criterio de convergencia de Gelman and Rubin</vt:lpstr>
      <vt:lpstr>PowerPoint Presentation</vt:lpstr>
      <vt:lpstr>Criterio de Geweke</vt:lpstr>
      <vt:lpstr>PowerPoint Presentation</vt:lpstr>
      <vt:lpstr>PowerPoint Presentation</vt:lpstr>
      <vt:lpstr>Break: Instalación de programas. </vt:lpstr>
      <vt:lpstr>Modelos lineales</vt:lpstr>
      <vt:lpstr>Repaso</vt:lpstr>
      <vt:lpstr>Matriz de incidencia en ANOVA</vt:lpstr>
      <vt:lpstr>Priors de parámetros lineales</vt:lpstr>
      <vt:lpstr>Priors para la varianza residual</vt:lpstr>
      <vt:lpstr>Análisis posterior</vt:lpstr>
      <vt:lpstr>Distribucion posterior de funciones lineales de los parámetros</vt:lpstr>
      <vt:lpstr>Distribucion posterior de valores esperados</vt:lpstr>
      <vt:lpstr>Predicción de nuevas observaciones</vt:lpstr>
      <vt:lpstr>Testeo de hipotesis</vt:lpstr>
      <vt:lpstr>(En vez de) testear hipotesis</vt:lpstr>
      <vt:lpstr>Estimar diferencias entre niveles de un factor clasificatorio Credit: Donald Bates (unpublished)</vt:lpstr>
      <vt:lpstr>Cómputo de areas bajo la cola de la distribución</vt:lpstr>
      <vt:lpstr>Qué hacemos con factores multinivel?</vt:lpstr>
      <vt:lpstr>Como difiere esto de un test frequentista?</vt:lpstr>
      <vt:lpstr>Modelos multi-nivel</vt:lpstr>
      <vt:lpstr>Modelo lineal general, version frecuentista</vt:lpstr>
      <vt:lpstr>Un ejemplo simple: modelo con 1 efecto aleatorio</vt:lpstr>
      <vt:lpstr>Un ejemplo simple: modelo con 2 efectos aleatorios</vt:lpstr>
      <vt:lpstr>Modelo con 2 efectos aleatorios correlacionados</vt:lpstr>
      <vt:lpstr>Actividades prácticas del minicurso</vt:lpstr>
      <vt:lpstr>Análisis de secuencias de visitas</vt:lpstr>
      <vt:lpstr>Modelo simple: Análisis de visitas</vt:lpstr>
      <vt:lpstr>Modelo con 1 efecto aleatorio</vt:lpstr>
      <vt:lpstr>Modelo con 2 efectos aleatorios independientes</vt:lpstr>
      <vt:lpstr>PowerPoint Presentation</vt:lpstr>
      <vt:lpstr>Modo de trabajo</vt:lpstr>
      <vt:lpstr>Comparación de resultados con….</vt:lpstr>
      <vt:lpstr>Sintaxis de Stan </vt:lpstr>
      <vt:lpstr>Ejemplo de programa STAN</vt:lpstr>
      <vt:lpstr>R stan: Vamos a 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simple messages</dc:title>
  <dc:creator>cgondro</dc:creator>
  <cp:lastModifiedBy>Juan Pedro steibel</cp:lastModifiedBy>
  <cp:revision>22</cp:revision>
  <dcterms:created xsi:type="dcterms:W3CDTF">2018-08-28T18:14:13Z</dcterms:created>
  <dcterms:modified xsi:type="dcterms:W3CDTF">2019-10-04T19:04:00Z</dcterms:modified>
</cp:coreProperties>
</file>